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61" r:id="rId1"/>
    <p:sldMasterId id="2147483696" r:id="rId2"/>
  </p:sldMasterIdLst>
  <p:notesMasterIdLst>
    <p:notesMasterId r:id="rId53"/>
  </p:notesMasterIdLst>
  <p:handoutMasterIdLst>
    <p:handoutMasterId r:id="rId54"/>
  </p:handoutMasterIdLst>
  <p:sldIdLst>
    <p:sldId id="974" r:id="rId3"/>
    <p:sldId id="928" r:id="rId4"/>
    <p:sldId id="930" r:id="rId5"/>
    <p:sldId id="964" r:id="rId6"/>
    <p:sldId id="936" r:id="rId7"/>
    <p:sldId id="1243" r:id="rId8"/>
    <p:sldId id="1245" r:id="rId9"/>
    <p:sldId id="1244" r:id="rId10"/>
    <p:sldId id="1246" r:id="rId11"/>
    <p:sldId id="1247" r:id="rId12"/>
    <p:sldId id="1248" r:id="rId13"/>
    <p:sldId id="1249" r:id="rId14"/>
    <p:sldId id="1251" r:id="rId15"/>
    <p:sldId id="1250" r:id="rId16"/>
    <p:sldId id="1252" r:id="rId17"/>
    <p:sldId id="1253" r:id="rId18"/>
    <p:sldId id="1254" r:id="rId19"/>
    <p:sldId id="1255" r:id="rId20"/>
    <p:sldId id="1256" r:id="rId21"/>
    <p:sldId id="1257" r:id="rId22"/>
    <p:sldId id="1258" r:id="rId23"/>
    <p:sldId id="1259" r:id="rId24"/>
    <p:sldId id="1260" r:id="rId25"/>
    <p:sldId id="1261" r:id="rId26"/>
    <p:sldId id="1209" r:id="rId27"/>
    <p:sldId id="1240" r:id="rId28"/>
    <p:sldId id="1262" r:id="rId29"/>
    <p:sldId id="1263" r:id="rId30"/>
    <p:sldId id="1264" r:id="rId31"/>
    <p:sldId id="1265" r:id="rId32"/>
    <p:sldId id="1266" r:id="rId33"/>
    <p:sldId id="1267" r:id="rId34"/>
    <p:sldId id="1268" r:id="rId35"/>
    <p:sldId id="1272" r:id="rId36"/>
    <p:sldId id="1273" r:id="rId37"/>
    <p:sldId id="1230" r:id="rId38"/>
    <p:sldId id="1203" r:id="rId39"/>
    <p:sldId id="1278" r:id="rId40"/>
    <p:sldId id="1279" r:id="rId41"/>
    <p:sldId id="1280" r:id="rId42"/>
    <p:sldId id="1281" r:id="rId43"/>
    <p:sldId id="1282" r:id="rId44"/>
    <p:sldId id="1283" r:id="rId45"/>
    <p:sldId id="1284" r:id="rId46"/>
    <p:sldId id="1285" r:id="rId47"/>
    <p:sldId id="1286" r:id="rId48"/>
    <p:sldId id="1287" r:id="rId49"/>
    <p:sldId id="1289" r:id="rId50"/>
    <p:sldId id="1288" r:id="rId51"/>
    <p:sldId id="970" r:id="rId52"/>
  </p:sldIdLst>
  <p:sldSz cx="10287000" cy="6858000" type="35mm"/>
  <p:notesSz cx="7099300" cy="10234613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umimoji="1" sz="1400" kern="1200">
        <a:solidFill>
          <a:schemeClr val="tx1"/>
        </a:solidFill>
        <a:latin typeface="맑은 고딕" pitchFamily="50" charset="-127"/>
        <a:ea typeface="맑은 고딕" pitchFamily="50" charset="-127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umimoji="1" sz="1400" kern="1200">
        <a:solidFill>
          <a:schemeClr val="tx1"/>
        </a:solidFill>
        <a:latin typeface="맑은 고딕" pitchFamily="50" charset="-127"/>
        <a:ea typeface="맑은 고딕" pitchFamily="50" charset="-127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umimoji="1" sz="1400" kern="1200">
        <a:solidFill>
          <a:schemeClr val="tx1"/>
        </a:solidFill>
        <a:latin typeface="맑은 고딕" pitchFamily="50" charset="-127"/>
        <a:ea typeface="맑은 고딕" pitchFamily="50" charset="-127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umimoji="1" sz="1400" kern="1200">
        <a:solidFill>
          <a:schemeClr val="tx1"/>
        </a:solidFill>
        <a:latin typeface="맑은 고딕" pitchFamily="50" charset="-127"/>
        <a:ea typeface="맑은 고딕" pitchFamily="50" charset="-127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umimoji="1" sz="1400" kern="1200">
        <a:solidFill>
          <a:schemeClr val="tx1"/>
        </a:solidFill>
        <a:latin typeface="맑은 고딕" pitchFamily="50" charset="-127"/>
        <a:ea typeface="맑은 고딕" pitchFamily="50" charset="-127"/>
        <a:cs typeface="+mn-cs"/>
      </a:defRPr>
    </a:lvl5pPr>
    <a:lvl6pPr marL="2286000" algn="l" defTabSz="914400" rtl="0" eaLnBrk="1" latinLnBrk="1" hangingPunct="1">
      <a:defRPr kumimoji="1" sz="1400" kern="1200">
        <a:solidFill>
          <a:schemeClr val="tx1"/>
        </a:solidFill>
        <a:latin typeface="맑은 고딕" pitchFamily="50" charset="-127"/>
        <a:ea typeface="맑은 고딕" pitchFamily="50" charset="-127"/>
        <a:cs typeface="+mn-cs"/>
      </a:defRPr>
    </a:lvl6pPr>
    <a:lvl7pPr marL="2743200" algn="l" defTabSz="914400" rtl="0" eaLnBrk="1" latinLnBrk="1" hangingPunct="1">
      <a:defRPr kumimoji="1" sz="1400" kern="1200">
        <a:solidFill>
          <a:schemeClr val="tx1"/>
        </a:solidFill>
        <a:latin typeface="맑은 고딕" pitchFamily="50" charset="-127"/>
        <a:ea typeface="맑은 고딕" pitchFamily="50" charset="-127"/>
        <a:cs typeface="+mn-cs"/>
      </a:defRPr>
    </a:lvl7pPr>
    <a:lvl8pPr marL="3200400" algn="l" defTabSz="914400" rtl="0" eaLnBrk="1" latinLnBrk="1" hangingPunct="1">
      <a:defRPr kumimoji="1" sz="1400" kern="1200">
        <a:solidFill>
          <a:schemeClr val="tx1"/>
        </a:solidFill>
        <a:latin typeface="맑은 고딕" pitchFamily="50" charset="-127"/>
        <a:ea typeface="맑은 고딕" pitchFamily="50" charset="-127"/>
        <a:cs typeface="+mn-cs"/>
      </a:defRPr>
    </a:lvl8pPr>
    <a:lvl9pPr marL="3657600" algn="l" defTabSz="914400" rtl="0" eaLnBrk="1" latinLnBrk="1" hangingPunct="1">
      <a:defRPr kumimoji="1" sz="1400" kern="1200">
        <a:solidFill>
          <a:schemeClr val="tx1"/>
        </a:solidFill>
        <a:latin typeface="맑은 고딕" pitchFamily="50" charset="-127"/>
        <a:ea typeface="맑은 고딕" pitchFamily="50" charset="-127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33"/>
    <a:srgbClr val="002E8A"/>
    <a:srgbClr val="FFFFCC"/>
    <a:srgbClr val="E5E9FF"/>
    <a:srgbClr val="333399"/>
    <a:srgbClr val="DDE3FF"/>
    <a:srgbClr val="FFD85B"/>
    <a:srgbClr val="CCE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CF1AB2-1976-4502-BF36-3FF5EA218861}" styleName="보통 스타일 4 - 강조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7DF18680-E054-41AD-8BC1-D1AEF772440D}" styleName="보통 스타일 2 - 강조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E8034E78-7F5D-4C2E-B375-FC64B27BC917}" styleName="어두운 스타일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073A0DAA-6AF3-43AB-8588-CEC1D06C72B9}" styleName="보통 스타일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1E4AEA4-8DFA-4A89-87EB-49C32662AFE0}" styleName="보통 스타일 2 - 강조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보통 스타일 2 - 강조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912C8C85-51F0-491E-9774-3900AFEF0FD7}" styleName="밝은 스타일 2 - 강조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836" autoAdjust="0"/>
    <p:restoredTop sz="90378" autoAdjust="0"/>
  </p:normalViewPr>
  <p:slideViewPr>
    <p:cSldViewPr>
      <p:cViewPr>
        <p:scale>
          <a:sx n="100" d="100"/>
          <a:sy n="100" d="100"/>
        </p:scale>
        <p:origin x="-1944" y="-222"/>
      </p:cViewPr>
      <p:guideLst>
        <p:guide orient="horz" pos="2614"/>
        <p:guide orient="horz" pos="2115"/>
        <p:guide orient="horz" pos="3203"/>
        <p:guide orient="horz" pos="1389"/>
        <p:guide orient="horz" pos="119"/>
        <p:guide pos="3240"/>
        <p:guide pos="1471"/>
        <p:guide pos="5871"/>
        <p:guide pos="337"/>
        <p:guide pos="4465"/>
        <p:guide pos="110"/>
      </p:guideLst>
    </p:cSldViewPr>
  </p:slideViewPr>
  <p:outlineViewPr>
    <p:cViewPr>
      <p:scale>
        <a:sx n="25" d="100"/>
        <a:sy n="25" d="100"/>
      </p:scale>
      <p:origin x="0" y="0"/>
    </p:cViewPr>
    <p:sldLst>
      <p:sld r:id="rId1" collapse="1"/>
      <p:sld r:id="rId2" collapse="1"/>
      <p:sld r:id="rId3" collapse="1"/>
      <p:sld r:id="rId4" collapse="1"/>
      <p:sld r:id="rId5" collapse="1"/>
    </p:sldLst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5" d="100"/>
        <a:sy n="75" d="100"/>
      </p:scale>
      <p:origin x="0" y="4422"/>
    </p:cViewPr>
  </p:sorterViewPr>
  <p:notesViewPr>
    <p:cSldViewPr>
      <p:cViewPr>
        <p:scale>
          <a:sx n="75" d="100"/>
          <a:sy n="75" d="100"/>
        </p:scale>
        <p:origin x="-2124" y="324"/>
      </p:cViewPr>
      <p:guideLst>
        <p:guide orient="horz" pos="3224"/>
        <p:guide orient="horz" pos="618"/>
        <p:guide orient="horz" pos="519"/>
        <p:guide orient="horz" pos="6271"/>
        <p:guide orient="horz" pos="1601"/>
        <p:guide pos="2236"/>
        <p:guide pos="415"/>
        <p:guide pos="4205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slide" Target="slides/slide48.xml"/><Relationship Id="rId55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slide" Target="slides/slide39.xml"/><Relationship Id="rId54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notesMaster" Target="notesMasters/notesMaster1.xml"/><Relationship Id="rId58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viewProps" Target="viewProps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3" Type="http://schemas.openxmlformats.org/officeDocument/2006/relationships/slide" Target="slides/slide1.xml"/></Relationships>
</file>

<file path=ppt/_rels/viewProps.xml.rels><?xml version="1.0" encoding="UTF-8" standalone="yes"?>
<Relationships xmlns="http://schemas.openxmlformats.org/package/2006/relationships"><Relationship Id="rId3" Type="http://schemas.openxmlformats.org/officeDocument/2006/relationships/slide" Target="slides/slide4.xml"/><Relationship Id="rId2" Type="http://schemas.openxmlformats.org/officeDocument/2006/relationships/slide" Target="slides/slide3.xml"/><Relationship Id="rId1" Type="http://schemas.openxmlformats.org/officeDocument/2006/relationships/slide" Target="slides/slide1.xml"/><Relationship Id="rId5" Type="http://schemas.openxmlformats.org/officeDocument/2006/relationships/slide" Target="slides/slide36.xml"/><Relationship Id="rId4" Type="http://schemas.openxmlformats.org/officeDocument/2006/relationships/slide" Target="slides/slide25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78163" cy="512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967" tIns="47983" rIns="95967" bIns="47983" numCol="1" anchor="t" anchorCtr="0" compatLnSpc="1">
            <a:prstTxWarp prst="textNoShape">
              <a:avLst/>
            </a:prstTxWarp>
          </a:bodyPr>
          <a:lstStyle>
            <a:lvl1pPr algn="l" defTabSz="958438" eaLnBrk="1" fontAlgn="base" latinLnBrk="1" hangingPunct="1">
              <a:defRPr sz="1200">
                <a:latin typeface="Times New Roman" pitchFamily="18" charset="0"/>
                <a:ea typeface="굴림" pitchFamily="50" charset="-127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4021138" y="0"/>
            <a:ext cx="3078162" cy="512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967" tIns="47983" rIns="95967" bIns="47983" numCol="1" anchor="t" anchorCtr="0" compatLnSpc="1">
            <a:prstTxWarp prst="textNoShape">
              <a:avLst/>
            </a:prstTxWarp>
          </a:bodyPr>
          <a:lstStyle>
            <a:lvl1pPr algn="r" defTabSz="958438" eaLnBrk="1" fontAlgn="base" latinLnBrk="1" hangingPunct="1">
              <a:defRPr sz="1200">
                <a:latin typeface="Times New Roman" pitchFamily="18" charset="0"/>
                <a:ea typeface="굴림" pitchFamily="50" charset="-127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721850"/>
            <a:ext cx="3078163" cy="512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967" tIns="47983" rIns="95967" bIns="47983" numCol="1" anchor="b" anchorCtr="0" compatLnSpc="1">
            <a:prstTxWarp prst="textNoShape">
              <a:avLst/>
            </a:prstTxWarp>
          </a:bodyPr>
          <a:lstStyle>
            <a:lvl1pPr algn="l" defTabSz="958438" eaLnBrk="1" fontAlgn="base" latinLnBrk="1" hangingPunct="1">
              <a:defRPr sz="1200">
                <a:latin typeface="Times New Roman" pitchFamily="18" charset="0"/>
                <a:ea typeface="굴림" pitchFamily="50" charset="-127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4021138" y="9721850"/>
            <a:ext cx="3078162" cy="512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967" tIns="47983" rIns="95967" bIns="47983" numCol="1" anchor="b" anchorCtr="0" compatLnSpc="1">
            <a:prstTxWarp prst="textNoShape">
              <a:avLst/>
            </a:prstTxWarp>
          </a:bodyPr>
          <a:lstStyle>
            <a:lvl1pPr algn="r" defTabSz="957263" eaLnBrk="1" latinLnBrk="1" hangingPunct="1">
              <a:defRPr sz="1200">
                <a:latin typeface="Times New Roman" pitchFamily="18" charset="0"/>
                <a:ea typeface="굴림" pitchFamily="50" charset="-127"/>
              </a:defRPr>
            </a:lvl1pPr>
          </a:lstStyle>
          <a:p>
            <a:pPr>
              <a:defRPr/>
            </a:pPr>
            <a:fld id="{773A4FC5-F65C-434C-9698-3F366C71B6A4}" type="slidenum">
              <a:rPr lang="ko-KR" altLang="en-US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3530579021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620713" y="981075"/>
            <a:ext cx="5880100" cy="40005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1" name="슬라이드 노트 개체 틀 10"/>
          <p:cNvSpPr>
            <a:spLocks noGrp="1"/>
          </p:cNvSpPr>
          <p:nvPr>
            <p:ph type="body" sz="quarter" idx="3"/>
          </p:nvPr>
        </p:nvSpPr>
        <p:spPr>
          <a:xfrm>
            <a:off x="633413" y="5116513"/>
            <a:ext cx="5857875" cy="43497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noProof="0" dirty="0" smtClean="0"/>
              <a:t>마스터 텍스트 스타일을 편집합니다</a:t>
            </a:r>
          </a:p>
          <a:p>
            <a:pPr lvl="1"/>
            <a:r>
              <a:rPr lang="ko-KR" altLang="en-US" noProof="0" dirty="0" smtClean="0"/>
              <a:t>둘째 수준</a:t>
            </a:r>
          </a:p>
          <a:p>
            <a:pPr lvl="2"/>
            <a:r>
              <a:rPr lang="ko-KR" altLang="en-US" noProof="0" dirty="0" smtClean="0"/>
              <a:t>셋째 수준</a:t>
            </a:r>
          </a:p>
          <a:p>
            <a:pPr lvl="3"/>
            <a:r>
              <a:rPr lang="ko-KR" altLang="en-US" noProof="0" dirty="0" smtClean="0"/>
              <a:t>넷째 수준</a:t>
            </a:r>
          </a:p>
          <a:p>
            <a:pPr lvl="4"/>
            <a:r>
              <a:rPr lang="ko-KR" altLang="en-US" noProof="0" dirty="0" smtClean="0"/>
              <a:t>다섯째 수준</a:t>
            </a:r>
            <a:endParaRPr lang="ko-KR" altLang="en-US" noProof="0" dirty="0"/>
          </a:p>
        </p:txBody>
      </p:sp>
    </p:spTree>
    <p:extLst>
      <p:ext uri="{BB962C8B-B14F-4D97-AF65-F5344CB8AC3E}">
        <p14:creationId xmlns:p14="http://schemas.microsoft.com/office/powerpoint/2010/main" val="3424115671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latinLnBrk="1" hangingPunct="0">
      <a:spcBef>
        <a:spcPct val="30000"/>
      </a:spcBef>
      <a:spcAft>
        <a:spcPct val="0"/>
      </a:spcAft>
      <a:defRPr kumimoji="1" sz="11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eaLnBrk="0" fontAlgn="base" latinLnBrk="1" hangingPunct="0">
      <a:spcBef>
        <a:spcPct val="30000"/>
      </a:spcBef>
      <a:spcAft>
        <a:spcPct val="0"/>
      </a:spcAft>
      <a:defRPr kumimoji="1" sz="11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eaLnBrk="0" fontAlgn="base" latinLnBrk="1" hangingPunct="0">
      <a:spcBef>
        <a:spcPct val="30000"/>
      </a:spcBef>
      <a:spcAft>
        <a:spcPct val="0"/>
      </a:spcAft>
      <a:defRPr kumimoji="1" sz="11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eaLnBrk="0" fontAlgn="base" latinLnBrk="1" hangingPunct="0">
      <a:spcBef>
        <a:spcPct val="30000"/>
      </a:spcBef>
      <a:spcAft>
        <a:spcPct val="0"/>
      </a:spcAft>
      <a:defRPr kumimoji="1" sz="11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eaLnBrk="0" fontAlgn="base" latinLnBrk="1" hangingPunct="0">
      <a:spcBef>
        <a:spcPct val="30000"/>
      </a:spcBef>
      <a:spcAft>
        <a:spcPct val="0"/>
      </a:spcAft>
      <a:defRPr kumimoji="1" sz="11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4"/>
          <p:cNvSpPr>
            <a:spLocks noChangeArrowheads="1"/>
          </p:cNvSpPr>
          <p:nvPr/>
        </p:nvSpPr>
        <p:spPr bwMode="auto">
          <a:xfrm>
            <a:off x="0" y="0"/>
            <a:ext cx="7099300" cy="160496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9167" tIns="49583" rIns="99167" bIns="49583" anchor="ctr"/>
          <a:lstStyle>
            <a:lvl1pPr latinLnBrk="1">
              <a:spcBef>
                <a:spcPct val="30000"/>
              </a:spcBef>
              <a:defRPr kumimoji="1" sz="1100">
                <a:solidFill>
                  <a:schemeClr val="tx1"/>
                </a:solidFill>
                <a:latin typeface="Arial" charset="0"/>
              </a:defRPr>
            </a:lvl1pPr>
            <a:lvl2pPr marL="742950" indent="-285750" latinLnBrk="1">
              <a:spcBef>
                <a:spcPct val="30000"/>
              </a:spcBef>
              <a:defRPr kumimoji="1" sz="1100">
                <a:solidFill>
                  <a:schemeClr val="tx1"/>
                </a:solidFill>
                <a:latin typeface="Arial" charset="0"/>
              </a:defRPr>
            </a:lvl2pPr>
            <a:lvl3pPr marL="1143000" indent="-228600" latinLnBrk="1">
              <a:spcBef>
                <a:spcPct val="30000"/>
              </a:spcBef>
              <a:defRPr kumimoji="1" sz="1100">
                <a:solidFill>
                  <a:schemeClr val="tx1"/>
                </a:solidFill>
                <a:latin typeface="Arial" charset="0"/>
              </a:defRPr>
            </a:lvl3pPr>
            <a:lvl4pPr marL="1600200" indent="-228600" latinLnBrk="1">
              <a:spcBef>
                <a:spcPct val="30000"/>
              </a:spcBef>
              <a:defRPr kumimoji="1" sz="1100">
                <a:solidFill>
                  <a:schemeClr val="tx1"/>
                </a:solidFill>
                <a:latin typeface="Arial" charset="0"/>
              </a:defRPr>
            </a:lvl4pPr>
            <a:lvl5pPr marL="2057400" indent="-228600" latinLnBrk="1">
              <a:spcBef>
                <a:spcPct val="30000"/>
              </a:spcBef>
              <a:defRPr kumimoji="1" sz="11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1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1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1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1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fontAlgn="b" hangingPunct="1">
              <a:spcBef>
                <a:spcPct val="0"/>
              </a:spcBef>
            </a:pPr>
            <a:endParaRPr lang="ko-KR" altLang="en-US" sz="1400">
              <a:latin typeface="맑은 고딕" pitchFamily="50" charset="-127"/>
            </a:endParaRPr>
          </a:p>
        </p:txBody>
      </p:sp>
      <p:sp>
        <p:nvSpPr>
          <p:cNvPr id="43011" name="슬라이드 노트 개체 틀 1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ko-KR" altLang="en-US" b="1" dirty="0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슬라이드 이미지 개체 틀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560388" y="981075"/>
            <a:ext cx="6000750" cy="4000500"/>
          </a:xfrm>
          <a:ln/>
        </p:spPr>
      </p:sp>
      <p:sp>
        <p:nvSpPr>
          <p:cNvPr id="47107" name="슬라이드 노트 개체 틀 2"/>
          <p:cNvSpPr>
            <a:spLocks noGrp="1"/>
          </p:cNvSpPr>
          <p:nvPr>
            <p:ph type="body" idx="1"/>
          </p:nvPr>
        </p:nvSpPr>
        <p:spPr bwMode="auto">
          <a:xfrm>
            <a:off x="658813" y="5118100"/>
            <a:ext cx="6016625" cy="39560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109538" indent="-109538" eaLnBrk="1" hangingPunct="1">
              <a:lnSpc>
                <a:spcPct val="120000"/>
              </a:lnSpc>
              <a:spcBef>
                <a:spcPct val="0"/>
              </a:spcBef>
              <a:spcAft>
                <a:spcPct val="100000"/>
              </a:spcAft>
            </a:pPr>
            <a:endParaRPr lang="en-US" altLang="ko-KR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슬라이드 이미지 개체 틀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560388" y="981075"/>
            <a:ext cx="6000750" cy="4000500"/>
          </a:xfrm>
          <a:ln/>
        </p:spPr>
      </p:sp>
      <p:sp>
        <p:nvSpPr>
          <p:cNvPr id="47107" name="슬라이드 노트 개체 틀 2"/>
          <p:cNvSpPr>
            <a:spLocks noGrp="1"/>
          </p:cNvSpPr>
          <p:nvPr>
            <p:ph type="body" idx="1"/>
          </p:nvPr>
        </p:nvSpPr>
        <p:spPr bwMode="auto">
          <a:xfrm>
            <a:off x="658813" y="5118100"/>
            <a:ext cx="6016625" cy="39560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109538" indent="-109538" eaLnBrk="1" hangingPunct="1">
              <a:lnSpc>
                <a:spcPct val="120000"/>
              </a:lnSpc>
              <a:spcBef>
                <a:spcPct val="0"/>
              </a:spcBef>
              <a:spcAft>
                <a:spcPct val="100000"/>
              </a:spcAft>
            </a:pPr>
            <a:endParaRPr lang="en-US" altLang="ko-KR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슬라이드 이미지 개체 틀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560388" y="981075"/>
            <a:ext cx="6000750" cy="4000500"/>
          </a:xfrm>
          <a:ln/>
        </p:spPr>
      </p:sp>
      <p:sp>
        <p:nvSpPr>
          <p:cNvPr id="47107" name="슬라이드 노트 개체 틀 2"/>
          <p:cNvSpPr>
            <a:spLocks noGrp="1"/>
          </p:cNvSpPr>
          <p:nvPr>
            <p:ph type="body" idx="1"/>
          </p:nvPr>
        </p:nvSpPr>
        <p:spPr bwMode="auto">
          <a:xfrm>
            <a:off x="658813" y="5118100"/>
            <a:ext cx="6016625" cy="39560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109538" indent="-109538" eaLnBrk="1" hangingPunct="1">
              <a:lnSpc>
                <a:spcPct val="120000"/>
              </a:lnSpc>
              <a:spcBef>
                <a:spcPct val="0"/>
              </a:spcBef>
              <a:spcAft>
                <a:spcPct val="100000"/>
              </a:spcAft>
            </a:pPr>
            <a:endParaRPr lang="en-US" altLang="ko-KR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슬라이드 이미지 개체 틀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560388" y="981075"/>
            <a:ext cx="6000750" cy="4000500"/>
          </a:xfrm>
          <a:ln/>
        </p:spPr>
      </p:sp>
      <p:sp>
        <p:nvSpPr>
          <p:cNvPr id="47107" name="슬라이드 노트 개체 틀 2"/>
          <p:cNvSpPr>
            <a:spLocks noGrp="1"/>
          </p:cNvSpPr>
          <p:nvPr>
            <p:ph type="body" idx="1"/>
          </p:nvPr>
        </p:nvSpPr>
        <p:spPr bwMode="auto">
          <a:xfrm>
            <a:off x="658813" y="5118100"/>
            <a:ext cx="6016625" cy="39560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109538" indent="-109538" eaLnBrk="1" hangingPunct="1">
              <a:lnSpc>
                <a:spcPct val="120000"/>
              </a:lnSpc>
              <a:spcBef>
                <a:spcPct val="0"/>
              </a:spcBef>
              <a:spcAft>
                <a:spcPct val="100000"/>
              </a:spcAft>
            </a:pPr>
            <a:endParaRPr lang="en-US" altLang="ko-KR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슬라이드 이미지 개체 틀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560388" y="981075"/>
            <a:ext cx="6000750" cy="4000500"/>
          </a:xfrm>
          <a:ln/>
        </p:spPr>
      </p:sp>
      <p:sp>
        <p:nvSpPr>
          <p:cNvPr id="47107" name="슬라이드 노트 개체 틀 2"/>
          <p:cNvSpPr>
            <a:spLocks noGrp="1"/>
          </p:cNvSpPr>
          <p:nvPr>
            <p:ph type="body" idx="1"/>
          </p:nvPr>
        </p:nvSpPr>
        <p:spPr bwMode="auto">
          <a:xfrm>
            <a:off x="658813" y="5118100"/>
            <a:ext cx="6016625" cy="39560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109538" indent="-109538" eaLnBrk="1" hangingPunct="1">
              <a:lnSpc>
                <a:spcPct val="120000"/>
              </a:lnSpc>
              <a:spcBef>
                <a:spcPct val="0"/>
              </a:spcBef>
              <a:spcAft>
                <a:spcPct val="100000"/>
              </a:spcAft>
            </a:pPr>
            <a:endParaRPr lang="en-US" altLang="ko-KR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슬라이드 이미지 개체 틀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560388" y="981075"/>
            <a:ext cx="6000750" cy="4000500"/>
          </a:xfrm>
          <a:ln/>
        </p:spPr>
      </p:sp>
      <p:sp>
        <p:nvSpPr>
          <p:cNvPr id="47107" name="슬라이드 노트 개체 틀 2"/>
          <p:cNvSpPr>
            <a:spLocks noGrp="1"/>
          </p:cNvSpPr>
          <p:nvPr>
            <p:ph type="body" idx="1"/>
          </p:nvPr>
        </p:nvSpPr>
        <p:spPr bwMode="auto">
          <a:xfrm>
            <a:off x="658813" y="5118100"/>
            <a:ext cx="6016625" cy="39560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109538" indent="-109538" eaLnBrk="1" hangingPunct="1">
              <a:lnSpc>
                <a:spcPct val="120000"/>
              </a:lnSpc>
              <a:spcBef>
                <a:spcPct val="0"/>
              </a:spcBef>
              <a:spcAft>
                <a:spcPct val="100000"/>
              </a:spcAft>
            </a:pPr>
            <a:endParaRPr lang="en-US" altLang="ko-KR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슬라이드 이미지 개체 틀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560388" y="981075"/>
            <a:ext cx="6000750" cy="4000500"/>
          </a:xfrm>
          <a:ln/>
        </p:spPr>
      </p:sp>
      <p:sp>
        <p:nvSpPr>
          <p:cNvPr id="47107" name="슬라이드 노트 개체 틀 2"/>
          <p:cNvSpPr>
            <a:spLocks noGrp="1"/>
          </p:cNvSpPr>
          <p:nvPr>
            <p:ph type="body" idx="1"/>
          </p:nvPr>
        </p:nvSpPr>
        <p:spPr bwMode="auto">
          <a:xfrm>
            <a:off x="658813" y="5118100"/>
            <a:ext cx="6016625" cy="39560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109538" indent="-109538" eaLnBrk="1" hangingPunct="1">
              <a:lnSpc>
                <a:spcPct val="120000"/>
              </a:lnSpc>
              <a:spcBef>
                <a:spcPct val="0"/>
              </a:spcBef>
              <a:spcAft>
                <a:spcPct val="100000"/>
              </a:spcAft>
            </a:pPr>
            <a:endParaRPr lang="en-US" altLang="ko-KR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슬라이드 이미지 개체 틀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560388" y="981075"/>
            <a:ext cx="6000750" cy="4000500"/>
          </a:xfrm>
          <a:ln/>
        </p:spPr>
      </p:sp>
      <p:sp>
        <p:nvSpPr>
          <p:cNvPr id="47107" name="슬라이드 노트 개체 틀 2"/>
          <p:cNvSpPr>
            <a:spLocks noGrp="1"/>
          </p:cNvSpPr>
          <p:nvPr>
            <p:ph type="body" idx="1"/>
          </p:nvPr>
        </p:nvSpPr>
        <p:spPr bwMode="auto">
          <a:xfrm>
            <a:off x="658813" y="5118100"/>
            <a:ext cx="6016625" cy="39560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109538" indent="-109538" eaLnBrk="1" hangingPunct="1">
              <a:lnSpc>
                <a:spcPct val="120000"/>
              </a:lnSpc>
              <a:spcBef>
                <a:spcPct val="0"/>
              </a:spcBef>
              <a:spcAft>
                <a:spcPct val="100000"/>
              </a:spcAft>
            </a:pPr>
            <a:endParaRPr lang="en-US" altLang="ko-KR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슬라이드 이미지 개체 틀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560388" y="981075"/>
            <a:ext cx="6000750" cy="4000500"/>
          </a:xfrm>
          <a:ln/>
        </p:spPr>
      </p:sp>
      <p:sp>
        <p:nvSpPr>
          <p:cNvPr id="47107" name="슬라이드 노트 개체 틀 2"/>
          <p:cNvSpPr>
            <a:spLocks noGrp="1"/>
          </p:cNvSpPr>
          <p:nvPr>
            <p:ph type="body" idx="1"/>
          </p:nvPr>
        </p:nvSpPr>
        <p:spPr bwMode="auto">
          <a:xfrm>
            <a:off x="658813" y="5118100"/>
            <a:ext cx="6016625" cy="39560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109538" indent="-109538" eaLnBrk="1" hangingPunct="1">
              <a:lnSpc>
                <a:spcPct val="120000"/>
              </a:lnSpc>
              <a:spcBef>
                <a:spcPct val="0"/>
              </a:spcBef>
              <a:spcAft>
                <a:spcPct val="100000"/>
              </a:spcAft>
            </a:pPr>
            <a:endParaRPr lang="en-US" altLang="ko-KR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슬라이드 이미지 개체 틀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560388" y="981075"/>
            <a:ext cx="6000750" cy="4000500"/>
          </a:xfrm>
          <a:ln/>
        </p:spPr>
      </p:sp>
      <p:sp>
        <p:nvSpPr>
          <p:cNvPr id="47107" name="슬라이드 노트 개체 틀 2"/>
          <p:cNvSpPr>
            <a:spLocks noGrp="1"/>
          </p:cNvSpPr>
          <p:nvPr>
            <p:ph type="body" idx="1"/>
          </p:nvPr>
        </p:nvSpPr>
        <p:spPr bwMode="auto">
          <a:xfrm>
            <a:off x="658813" y="5118100"/>
            <a:ext cx="6016625" cy="39560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109538" indent="-109538" eaLnBrk="1" hangingPunct="1">
              <a:lnSpc>
                <a:spcPct val="120000"/>
              </a:lnSpc>
              <a:spcBef>
                <a:spcPct val="0"/>
              </a:spcBef>
              <a:spcAft>
                <a:spcPct val="100000"/>
              </a:spcAft>
            </a:pPr>
            <a:endParaRPr lang="en-US" altLang="ko-KR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슬라이드 이미지 개체 틀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560388" y="981075"/>
            <a:ext cx="6000750" cy="4000500"/>
          </a:xfrm>
          <a:ln/>
        </p:spPr>
      </p:sp>
      <p:sp>
        <p:nvSpPr>
          <p:cNvPr id="44035" name="슬라이드 노트 개체 틀 2"/>
          <p:cNvSpPr>
            <a:spLocks noGrp="1"/>
          </p:cNvSpPr>
          <p:nvPr>
            <p:ph type="body" idx="1"/>
          </p:nvPr>
        </p:nvSpPr>
        <p:spPr bwMode="auto">
          <a:xfrm>
            <a:off x="658813" y="5118100"/>
            <a:ext cx="6016625" cy="77311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967" tIns="47983" rIns="95967" bIns="47983" numCol="1" anchor="t" anchorCtr="0" compatLnSpc="1">
            <a:prstTxWarp prst="textNoShape">
              <a:avLst/>
            </a:prstTxWarp>
            <a:spAutoFit/>
          </a:bodyPr>
          <a:lstStyle/>
          <a:p>
            <a:pPr marL="109538" indent="-109538" algn="just" eaLnBrk="1" latinLnBrk="0" hangingPunct="1">
              <a:spcBef>
                <a:spcPct val="0"/>
              </a:spcBef>
              <a:spcAft>
                <a:spcPct val="100000"/>
              </a:spcAft>
            </a:pPr>
            <a:endParaRPr lang="ko-KR" altLang="en-US" smtClean="0">
              <a:latin typeface="맑은 고딕" pitchFamily="50" charset="-127"/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슬라이드 이미지 개체 틀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560388" y="981075"/>
            <a:ext cx="6000750" cy="4000500"/>
          </a:xfrm>
          <a:ln/>
        </p:spPr>
      </p:sp>
      <p:sp>
        <p:nvSpPr>
          <p:cNvPr id="47107" name="슬라이드 노트 개체 틀 2"/>
          <p:cNvSpPr>
            <a:spLocks noGrp="1"/>
          </p:cNvSpPr>
          <p:nvPr>
            <p:ph type="body" idx="1"/>
          </p:nvPr>
        </p:nvSpPr>
        <p:spPr bwMode="auto">
          <a:xfrm>
            <a:off x="658813" y="5118100"/>
            <a:ext cx="6016625" cy="39560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109538" indent="-109538" eaLnBrk="1" hangingPunct="1">
              <a:lnSpc>
                <a:spcPct val="120000"/>
              </a:lnSpc>
              <a:spcBef>
                <a:spcPct val="0"/>
              </a:spcBef>
              <a:spcAft>
                <a:spcPct val="100000"/>
              </a:spcAft>
            </a:pPr>
            <a:endParaRPr lang="en-US" altLang="ko-KR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슬라이드 이미지 개체 틀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560388" y="981075"/>
            <a:ext cx="6000750" cy="4000500"/>
          </a:xfrm>
          <a:ln/>
        </p:spPr>
      </p:sp>
      <p:sp>
        <p:nvSpPr>
          <p:cNvPr id="47107" name="슬라이드 노트 개체 틀 2"/>
          <p:cNvSpPr>
            <a:spLocks noGrp="1"/>
          </p:cNvSpPr>
          <p:nvPr>
            <p:ph type="body" idx="1"/>
          </p:nvPr>
        </p:nvSpPr>
        <p:spPr bwMode="auto">
          <a:xfrm>
            <a:off x="658813" y="5118100"/>
            <a:ext cx="6016625" cy="39560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109538" indent="-109538" eaLnBrk="1" hangingPunct="1">
              <a:lnSpc>
                <a:spcPct val="120000"/>
              </a:lnSpc>
              <a:spcBef>
                <a:spcPct val="0"/>
              </a:spcBef>
              <a:spcAft>
                <a:spcPct val="100000"/>
              </a:spcAft>
            </a:pPr>
            <a:endParaRPr lang="en-US" altLang="ko-KR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슬라이드 이미지 개체 틀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560388" y="981075"/>
            <a:ext cx="6000750" cy="4000500"/>
          </a:xfrm>
          <a:ln/>
        </p:spPr>
      </p:sp>
      <p:sp>
        <p:nvSpPr>
          <p:cNvPr id="47107" name="슬라이드 노트 개체 틀 2"/>
          <p:cNvSpPr>
            <a:spLocks noGrp="1"/>
          </p:cNvSpPr>
          <p:nvPr>
            <p:ph type="body" idx="1"/>
          </p:nvPr>
        </p:nvSpPr>
        <p:spPr bwMode="auto">
          <a:xfrm>
            <a:off x="658813" y="5118100"/>
            <a:ext cx="6016625" cy="39560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109538" indent="-109538" eaLnBrk="1" hangingPunct="1">
              <a:lnSpc>
                <a:spcPct val="120000"/>
              </a:lnSpc>
              <a:spcBef>
                <a:spcPct val="0"/>
              </a:spcBef>
              <a:spcAft>
                <a:spcPct val="100000"/>
              </a:spcAft>
            </a:pPr>
            <a:endParaRPr lang="en-US" altLang="ko-KR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슬라이드 이미지 개체 틀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560388" y="981075"/>
            <a:ext cx="6000750" cy="4000500"/>
          </a:xfrm>
          <a:ln/>
        </p:spPr>
      </p:sp>
      <p:sp>
        <p:nvSpPr>
          <p:cNvPr id="47107" name="슬라이드 노트 개체 틀 2"/>
          <p:cNvSpPr>
            <a:spLocks noGrp="1"/>
          </p:cNvSpPr>
          <p:nvPr>
            <p:ph type="body" idx="1"/>
          </p:nvPr>
        </p:nvSpPr>
        <p:spPr bwMode="auto">
          <a:xfrm>
            <a:off x="658813" y="5118100"/>
            <a:ext cx="6016625" cy="39560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109538" indent="-109538" eaLnBrk="1" hangingPunct="1">
              <a:lnSpc>
                <a:spcPct val="120000"/>
              </a:lnSpc>
              <a:spcBef>
                <a:spcPct val="0"/>
              </a:spcBef>
              <a:spcAft>
                <a:spcPct val="100000"/>
              </a:spcAft>
            </a:pPr>
            <a:endParaRPr lang="en-US" altLang="ko-KR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슬라이드 이미지 개체 틀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560388" y="981075"/>
            <a:ext cx="6000750" cy="4000500"/>
          </a:xfrm>
          <a:ln/>
        </p:spPr>
      </p:sp>
      <p:sp>
        <p:nvSpPr>
          <p:cNvPr id="47107" name="슬라이드 노트 개체 틀 2"/>
          <p:cNvSpPr>
            <a:spLocks noGrp="1"/>
          </p:cNvSpPr>
          <p:nvPr>
            <p:ph type="body" idx="1"/>
          </p:nvPr>
        </p:nvSpPr>
        <p:spPr bwMode="auto">
          <a:xfrm>
            <a:off x="658813" y="5118100"/>
            <a:ext cx="6016625" cy="39560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109538" indent="-109538" eaLnBrk="1" hangingPunct="1">
              <a:lnSpc>
                <a:spcPct val="120000"/>
              </a:lnSpc>
              <a:spcBef>
                <a:spcPct val="0"/>
              </a:spcBef>
              <a:spcAft>
                <a:spcPct val="100000"/>
              </a:spcAft>
            </a:pPr>
            <a:endParaRPr lang="en-US" altLang="ko-KR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560388" y="981075"/>
            <a:ext cx="6000750" cy="4000500"/>
          </a:xfrm>
          <a:ln/>
        </p:spPr>
      </p:sp>
      <p:sp>
        <p:nvSpPr>
          <p:cNvPr id="46083" name="슬라이드 노트 개체 틀 2"/>
          <p:cNvSpPr>
            <a:spLocks noGrp="1"/>
          </p:cNvSpPr>
          <p:nvPr>
            <p:ph type="body" idx="3"/>
          </p:nvPr>
        </p:nvSpPr>
        <p:spPr bwMode="auto">
          <a:xfrm>
            <a:off x="658813" y="5118100"/>
            <a:ext cx="6016625" cy="39560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109538" indent="-109538" eaLnBrk="1" hangingPunct="1">
              <a:lnSpc>
                <a:spcPct val="120000"/>
              </a:lnSpc>
              <a:spcBef>
                <a:spcPct val="0"/>
              </a:spcBef>
              <a:spcAft>
                <a:spcPct val="100000"/>
              </a:spcAft>
            </a:pPr>
            <a:endParaRPr lang="en-US" altLang="ko-KR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560388" y="981075"/>
            <a:ext cx="6000750" cy="4000500"/>
          </a:xfrm>
          <a:ln/>
        </p:spPr>
      </p:sp>
      <p:sp>
        <p:nvSpPr>
          <p:cNvPr id="46083" name="슬라이드 노트 개체 틀 2"/>
          <p:cNvSpPr>
            <a:spLocks noGrp="1"/>
          </p:cNvSpPr>
          <p:nvPr>
            <p:ph type="body" idx="3"/>
          </p:nvPr>
        </p:nvSpPr>
        <p:spPr bwMode="auto">
          <a:xfrm>
            <a:off x="658813" y="5118100"/>
            <a:ext cx="6016625" cy="39560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109538" indent="-109538" eaLnBrk="1" hangingPunct="1">
              <a:lnSpc>
                <a:spcPct val="120000"/>
              </a:lnSpc>
              <a:spcBef>
                <a:spcPct val="0"/>
              </a:spcBef>
              <a:spcAft>
                <a:spcPct val="100000"/>
              </a:spcAft>
            </a:pPr>
            <a:endParaRPr lang="en-US" altLang="ko-KR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슬라이드 이미지 개체 틀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560388" y="981075"/>
            <a:ext cx="6000750" cy="4000500"/>
          </a:xfrm>
          <a:ln/>
        </p:spPr>
      </p:sp>
      <p:sp>
        <p:nvSpPr>
          <p:cNvPr id="47107" name="슬라이드 노트 개체 틀 2"/>
          <p:cNvSpPr>
            <a:spLocks noGrp="1"/>
          </p:cNvSpPr>
          <p:nvPr>
            <p:ph type="body" idx="1"/>
          </p:nvPr>
        </p:nvSpPr>
        <p:spPr bwMode="auto">
          <a:xfrm>
            <a:off x="658813" y="5118100"/>
            <a:ext cx="6016625" cy="39560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109538" indent="-109538" eaLnBrk="1" hangingPunct="1">
              <a:lnSpc>
                <a:spcPct val="120000"/>
              </a:lnSpc>
              <a:spcBef>
                <a:spcPct val="0"/>
              </a:spcBef>
              <a:spcAft>
                <a:spcPct val="100000"/>
              </a:spcAft>
            </a:pPr>
            <a:endParaRPr lang="en-US" altLang="ko-KR" dirty="0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슬라이드 이미지 개체 틀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560388" y="981075"/>
            <a:ext cx="6000750" cy="4000500"/>
          </a:xfrm>
          <a:ln/>
        </p:spPr>
      </p:sp>
      <p:sp>
        <p:nvSpPr>
          <p:cNvPr id="47107" name="슬라이드 노트 개체 틀 2"/>
          <p:cNvSpPr>
            <a:spLocks noGrp="1"/>
          </p:cNvSpPr>
          <p:nvPr>
            <p:ph type="body" idx="1"/>
          </p:nvPr>
        </p:nvSpPr>
        <p:spPr bwMode="auto">
          <a:xfrm>
            <a:off x="658813" y="5118100"/>
            <a:ext cx="6016625" cy="39560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109538" indent="-109538" eaLnBrk="1" hangingPunct="1">
              <a:lnSpc>
                <a:spcPct val="120000"/>
              </a:lnSpc>
              <a:spcBef>
                <a:spcPct val="0"/>
              </a:spcBef>
              <a:spcAft>
                <a:spcPct val="100000"/>
              </a:spcAft>
            </a:pPr>
            <a:endParaRPr lang="en-US" altLang="ko-KR" dirty="0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슬라이드 이미지 개체 틀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560388" y="981075"/>
            <a:ext cx="6000750" cy="4000500"/>
          </a:xfrm>
          <a:ln/>
        </p:spPr>
      </p:sp>
      <p:sp>
        <p:nvSpPr>
          <p:cNvPr id="47107" name="슬라이드 노트 개체 틀 2"/>
          <p:cNvSpPr>
            <a:spLocks noGrp="1"/>
          </p:cNvSpPr>
          <p:nvPr>
            <p:ph type="body" idx="1"/>
          </p:nvPr>
        </p:nvSpPr>
        <p:spPr bwMode="auto">
          <a:xfrm>
            <a:off x="658813" y="5118100"/>
            <a:ext cx="6016625" cy="39560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109538" indent="-109538" eaLnBrk="1" hangingPunct="1">
              <a:lnSpc>
                <a:spcPct val="120000"/>
              </a:lnSpc>
              <a:spcBef>
                <a:spcPct val="0"/>
              </a:spcBef>
              <a:spcAft>
                <a:spcPct val="100000"/>
              </a:spcAft>
            </a:pPr>
            <a:endParaRPr lang="en-US" altLang="ko-KR" dirty="0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슬라이드 이미지 개체 틀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560388" y="981075"/>
            <a:ext cx="6000750" cy="4000500"/>
          </a:xfrm>
          <a:ln/>
        </p:spPr>
      </p:sp>
      <p:sp>
        <p:nvSpPr>
          <p:cNvPr id="45059" name="슬라이드 노트 개체 틀 2"/>
          <p:cNvSpPr>
            <a:spLocks noGrp="1"/>
          </p:cNvSpPr>
          <p:nvPr>
            <p:ph type="body" idx="3"/>
          </p:nvPr>
        </p:nvSpPr>
        <p:spPr bwMode="auto">
          <a:xfrm>
            <a:off x="658813" y="5118100"/>
            <a:ext cx="6016625" cy="39560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109538" indent="-109538" eaLnBrk="1" hangingPunct="1">
              <a:lnSpc>
                <a:spcPct val="120000"/>
              </a:lnSpc>
              <a:spcBef>
                <a:spcPct val="0"/>
              </a:spcBef>
              <a:spcAft>
                <a:spcPct val="100000"/>
              </a:spcAft>
            </a:pPr>
            <a:endParaRPr lang="en-US" altLang="ko-KR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슬라이드 이미지 개체 틀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560388" y="981075"/>
            <a:ext cx="6000750" cy="4000500"/>
          </a:xfrm>
          <a:ln/>
        </p:spPr>
      </p:sp>
      <p:sp>
        <p:nvSpPr>
          <p:cNvPr id="47107" name="슬라이드 노트 개체 틀 2"/>
          <p:cNvSpPr>
            <a:spLocks noGrp="1"/>
          </p:cNvSpPr>
          <p:nvPr>
            <p:ph type="body" idx="1"/>
          </p:nvPr>
        </p:nvSpPr>
        <p:spPr bwMode="auto">
          <a:xfrm>
            <a:off x="658813" y="5118100"/>
            <a:ext cx="6016625" cy="39560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109538" indent="-109538" eaLnBrk="1" hangingPunct="1">
              <a:lnSpc>
                <a:spcPct val="120000"/>
              </a:lnSpc>
              <a:spcBef>
                <a:spcPct val="0"/>
              </a:spcBef>
              <a:spcAft>
                <a:spcPct val="100000"/>
              </a:spcAft>
            </a:pPr>
            <a:endParaRPr lang="en-US" altLang="ko-KR" dirty="0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슬라이드 이미지 개체 틀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560388" y="981075"/>
            <a:ext cx="6000750" cy="4000500"/>
          </a:xfrm>
          <a:ln/>
        </p:spPr>
      </p:sp>
      <p:sp>
        <p:nvSpPr>
          <p:cNvPr id="47107" name="슬라이드 노트 개체 틀 2"/>
          <p:cNvSpPr>
            <a:spLocks noGrp="1"/>
          </p:cNvSpPr>
          <p:nvPr>
            <p:ph type="body" idx="1"/>
          </p:nvPr>
        </p:nvSpPr>
        <p:spPr bwMode="auto">
          <a:xfrm>
            <a:off x="658813" y="5118100"/>
            <a:ext cx="6016625" cy="39560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109538" indent="-109538" eaLnBrk="1" hangingPunct="1">
              <a:lnSpc>
                <a:spcPct val="120000"/>
              </a:lnSpc>
              <a:spcBef>
                <a:spcPct val="0"/>
              </a:spcBef>
              <a:spcAft>
                <a:spcPct val="100000"/>
              </a:spcAft>
            </a:pPr>
            <a:endParaRPr lang="en-US" altLang="ko-KR" dirty="0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슬라이드 이미지 개체 틀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560388" y="981075"/>
            <a:ext cx="6000750" cy="4000500"/>
          </a:xfrm>
          <a:ln/>
        </p:spPr>
      </p:sp>
      <p:sp>
        <p:nvSpPr>
          <p:cNvPr id="47107" name="슬라이드 노트 개체 틀 2"/>
          <p:cNvSpPr>
            <a:spLocks noGrp="1"/>
          </p:cNvSpPr>
          <p:nvPr>
            <p:ph type="body" idx="1"/>
          </p:nvPr>
        </p:nvSpPr>
        <p:spPr bwMode="auto">
          <a:xfrm>
            <a:off x="658813" y="5118100"/>
            <a:ext cx="6016625" cy="39560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109538" indent="-109538" eaLnBrk="1" hangingPunct="1">
              <a:lnSpc>
                <a:spcPct val="120000"/>
              </a:lnSpc>
              <a:spcBef>
                <a:spcPct val="0"/>
              </a:spcBef>
              <a:spcAft>
                <a:spcPct val="100000"/>
              </a:spcAft>
            </a:pPr>
            <a:endParaRPr lang="en-US" altLang="ko-KR" dirty="0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슬라이드 이미지 개체 틀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560388" y="981075"/>
            <a:ext cx="6000750" cy="4000500"/>
          </a:xfrm>
          <a:ln/>
        </p:spPr>
      </p:sp>
      <p:sp>
        <p:nvSpPr>
          <p:cNvPr id="47107" name="슬라이드 노트 개체 틀 2"/>
          <p:cNvSpPr>
            <a:spLocks noGrp="1"/>
          </p:cNvSpPr>
          <p:nvPr>
            <p:ph type="body" idx="1"/>
          </p:nvPr>
        </p:nvSpPr>
        <p:spPr bwMode="auto">
          <a:xfrm>
            <a:off x="658813" y="5118100"/>
            <a:ext cx="6016625" cy="39560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109538" indent="-109538" eaLnBrk="1" hangingPunct="1">
              <a:lnSpc>
                <a:spcPct val="120000"/>
              </a:lnSpc>
              <a:spcBef>
                <a:spcPct val="0"/>
              </a:spcBef>
              <a:spcAft>
                <a:spcPct val="100000"/>
              </a:spcAft>
            </a:pPr>
            <a:endParaRPr lang="en-US" altLang="ko-KR" dirty="0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슬라이드 이미지 개체 틀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560388" y="981075"/>
            <a:ext cx="6000750" cy="4000500"/>
          </a:xfrm>
          <a:ln/>
        </p:spPr>
      </p:sp>
      <p:sp>
        <p:nvSpPr>
          <p:cNvPr id="47107" name="슬라이드 노트 개체 틀 2"/>
          <p:cNvSpPr>
            <a:spLocks noGrp="1"/>
          </p:cNvSpPr>
          <p:nvPr>
            <p:ph type="body" idx="1"/>
          </p:nvPr>
        </p:nvSpPr>
        <p:spPr bwMode="auto">
          <a:xfrm>
            <a:off x="658813" y="5118100"/>
            <a:ext cx="6016625" cy="39560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109538" indent="-109538" eaLnBrk="1" hangingPunct="1">
              <a:lnSpc>
                <a:spcPct val="120000"/>
              </a:lnSpc>
              <a:spcBef>
                <a:spcPct val="0"/>
              </a:spcBef>
              <a:spcAft>
                <a:spcPct val="100000"/>
              </a:spcAft>
            </a:pPr>
            <a:endParaRPr lang="en-US" altLang="ko-KR" dirty="0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슬라이드 이미지 개체 틀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560388" y="981075"/>
            <a:ext cx="6000750" cy="4000500"/>
          </a:xfrm>
          <a:ln/>
        </p:spPr>
      </p:sp>
      <p:sp>
        <p:nvSpPr>
          <p:cNvPr id="47107" name="슬라이드 노트 개체 틀 2"/>
          <p:cNvSpPr>
            <a:spLocks noGrp="1"/>
          </p:cNvSpPr>
          <p:nvPr>
            <p:ph type="body" idx="1"/>
          </p:nvPr>
        </p:nvSpPr>
        <p:spPr bwMode="auto">
          <a:xfrm>
            <a:off x="658813" y="5118100"/>
            <a:ext cx="6016625" cy="39560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109538" indent="-109538" eaLnBrk="1" hangingPunct="1">
              <a:lnSpc>
                <a:spcPct val="120000"/>
              </a:lnSpc>
              <a:spcBef>
                <a:spcPct val="0"/>
              </a:spcBef>
              <a:spcAft>
                <a:spcPct val="100000"/>
              </a:spcAft>
            </a:pPr>
            <a:endParaRPr lang="en-US" altLang="ko-KR" dirty="0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슬라이드 이미지 개체 틀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560388" y="981075"/>
            <a:ext cx="6000750" cy="4000500"/>
          </a:xfrm>
          <a:ln/>
        </p:spPr>
      </p:sp>
      <p:sp>
        <p:nvSpPr>
          <p:cNvPr id="47107" name="슬라이드 노트 개체 틀 2"/>
          <p:cNvSpPr>
            <a:spLocks noGrp="1"/>
          </p:cNvSpPr>
          <p:nvPr>
            <p:ph type="body" idx="1"/>
          </p:nvPr>
        </p:nvSpPr>
        <p:spPr bwMode="auto">
          <a:xfrm>
            <a:off x="658813" y="5118100"/>
            <a:ext cx="6016625" cy="39560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109538" indent="-109538" eaLnBrk="1" hangingPunct="1">
              <a:lnSpc>
                <a:spcPct val="120000"/>
              </a:lnSpc>
              <a:spcBef>
                <a:spcPct val="0"/>
              </a:spcBef>
              <a:spcAft>
                <a:spcPct val="100000"/>
              </a:spcAft>
            </a:pPr>
            <a:endParaRPr lang="en-US" altLang="ko-KR" dirty="0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슬라이드 이미지 개체 틀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560388" y="981075"/>
            <a:ext cx="6000750" cy="4000500"/>
          </a:xfrm>
          <a:ln/>
        </p:spPr>
      </p:sp>
      <p:sp>
        <p:nvSpPr>
          <p:cNvPr id="47107" name="슬라이드 노트 개체 틀 2"/>
          <p:cNvSpPr>
            <a:spLocks noGrp="1"/>
          </p:cNvSpPr>
          <p:nvPr>
            <p:ph type="body" idx="1"/>
          </p:nvPr>
        </p:nvSpPr>
        <p:spPr bwMode="auto">
          <a:xfrm>
            <a:off x="658813" y="5118100"/>
            <a:ext cx="6016625" cy="39560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109538" indent="-109538" eaLnBrk="1" hangingPunct="1">
              <a:lnSpc>
                <a:spcPct val="120000"/>
              </a:lnSpc>
              <a:spcBef>
                <a:spcPct val="0"/>
              </a:spcBef>
              <a:spcAft>
                <a:spcPct val="100000"/>
              </a:spcAft>
            </a:pPr>
            <a:endParaRPr lang="en-US" altLang="ko-KR" dirty="0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슬라이드 이미지 개체 틀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560388" y="981075"/>
            <a:ext cx="6000750" cy="4000500"/>
          </a:xfrm>
          <a:ln/>
        </p:spPr>
      </p:sp>
      <p:sp>
        <p:nvSpPr>
          <p:cNvPr id="47107" name="슬라이드 노트 개체 틀 2"/>
          <p:cNvSpPr>
            <a:spLocks noGrp="1"/>
          </p:cNvSpPr>
          <p:nvPr>
            <p:ph type="body" idx="1"/>
          </p:nvPr>
        </p:nvSpPr>
        <p:spPr bwMode="auto">
          <a:xfrm>
            <a:off x="658813" y="5118100"/>
            <a:ext cx="6016625" cy="39560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109538" indent="-109538" eaLnBrk="1" hangingPunct="1">
              <a:lnSpc>
                <a:spcPct val="120000"/>
              </a:lnSpc>
              <a:spcBef>
                <a:spcPct val="0"/>
              </a:spcBef>
              <a:spcAft>
                <a:spcPct val="100000"/>
              </a:spcAft>
            </a:pPr>
            <a:endParaRPr lang="en-US" altLang="ko-KR" dirty="0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슬라이드 이미지 개체 틀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560388" y="981075"/>
            <a:ext cx="6000750" cy="4000500"/>
          </a:xfrm>
          <a:ln/>
        </p:spPr>
      </p:sp>
      <p:sp>
        <p:nvSpPr>
          <p:cNvPr id="47107" name="슬라이드 노트 개체 틀 2"/>
          <p:cNvSpPr>
            <a:spLocks noGrp="1"/>
          </p:cNvSpPr>
          <p:nvPr>
            <p:ph type="body" idx="1"/>
          </p:nvPr>
        </p:nvSpPr>
        <p:spPr bwMode="auto">
          <a:xfrm>
            <a:off x="658813" y="5118100"/>
            <a:ext cx="6016625" cy="39560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109538" indent="-109538" eaLnBrk="1" hangingPunct="1">
              <a:lnSpc>
                <a:spcPct val="120000"/>
              </a:lnSpc>
              <a:spcBef>
                <a:spcPct val="0"/>
              </a:spcBef>
              <a:spcAft>
                <a:spcPct val="100000"/>
              </a:spcAft>
            </a:pPr>
            <a:endParaRPr lang="en-US" altLang="ko-KR" dirty="0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560388" y="981075"/>
            <a:ext cx="6000750" cy="4000500"/>
          </a:xfrm>
          <a:ln/>
        </p:spPr>
      </p:sp>
      <p:sp>
        <p:nvSpPr>
          <p:cNvPr id="46083" name="슬라이드 노트 개체 틀 2"/>
          <p:cNvSpPr>
            <a:spLocks noGrp="1"/>
          </p:cNvSpPr>
          <p:nvPr>
            <p:ph type="body" idx="3"/>
          </p:nvPr>
        </p:nvSpPr>
        <p:spPr bwMode="auto">
          <a:xfrm>
            <a:off x="658813" y="5118100"/>
            <a:ext cx="6016625" cy="39560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109538" indent="-109538" eaLnBrk="1" hangingPunct="1">
              <a:lnSpc>
                <a:spcPct val="120000"/>
              </a:lnSpc>
              <a:spcBef>
                <a:spcPct val="0"/>
              </a:spcBef>
              <a:spcAft>
                <a:spcPct val="100000"/>
              </a:spcAft>
            </a:pPr>
            <a:endParaRPr lang="en-US" altLang="ko-KR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슬라이드 이미지 개체 틀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560388" y="981075"/>
            <a:ext cx="6000750" cy="4000500"/>
          </a:xfrm>
          <a:ln/>
        </p:spPr>
      </p:sp>
      <p:sp>
        <p:nvSpPr>
          <p:cNvPr id="90115" name="슬라이드 노트 개체 틀 2"/>
          <p:cNvSpPr>
            <a:spLocks noGrp="1"/>
          </p:cNvSpPr>
          <p:nvPr>
            <p:ph type="body" idx="1"/>
          </p:nvPr>
        </p:nvSpPr>
        <p:spPr bwMode="auto">
          <a:xfrm>
            <a:off x="709613" y="5116513"/>
            <a:ext cx="5680075" cy="4349750"/>
          </a:xfrm>
          <a:ln>
            <a:miter lim="800000"/>
            <a:headEnd/>
            <a:tailEnd/>
          </a:ln>
        </p:spPr>
        <p:txBody>
          <a:bodyPr/>
          <a:lstStyle/>
          <a:p>
            <a:pPr algn="just">
              <a:spcBef>
                <a:spcPts val="0"/>
              </a:spcBef>
              <a:spcAft>
                <a:spcPts val="1320"/>
              </a:spcAft>
              <a:defRPr/>
            </a:pPr>
            <a:endParaRPr lang="ko-KR" altLang="ko-KR" kern="100" dirty="0" smtClean="0">
              <a:solidFill>
                <a:srgbClr val="000000"/>
              </a:solidFill>
              <a:latin typeface="바탕"/>
              <a:cs typeface="Times New Roman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슬라이드 이미지 개체 틀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560388" y="981075"/>
            <a:ext cx="6000750" cy="4000500"/>
          </a:xfrm>
          <a:ln/>
        </p:spPr>
      </p:sp>
      <p:sp>
        <p:nvSpPr>
          <p:cNvPr id="47107" name="슬라이드 노트 개체 틀 2"/>
          <p:cNvSpPr>
            <a:spLocks noGrp="1"/>
          </p:cNvSpPr>
          <p:nvPr>
            <p:ph type="body" idx="1"/>
          </p:nvPr>
        </p:nvSpPr>
        <p:spPr bwMode="auto">
          <a:xfrm>
            <a:off x="658813" y="5118100"/>
            <a:ext cx="6016625" cy="39560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109538" indent="-109538" eaLnBrk="1" hangingPunct="1">
              <a:lnSpc>
                <a:spcPct val="120000"/>
              </a:lnSpc>
              <a:spcBef>
                <a:spcPct val="0"/>
              </a:spcBef>
              <a:spcAft>
                <a:spcPct val="100000"/>
              </a:spcAft>
            </a:pPr>
            <a:endParaRPr lang="en-US" altLang="ko-KR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슬라이드 이미지 개체 틀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560388" y="981075"/>
            <a:ext cx="6000750" cy="4000500"/>
          </a:xfrm>
          <a:ln/>
        </p:spPr>
      </p:sp>
      <p:sp>
        <p:nvSpPr>
          <p:cNvPr id="47107" name="슬라이드 노트 개체 틀 2"/>
          <p:cNvSpPr>
            <a:spLocks noGrp="1"/>
          </p:cNvSpPr>
          <p:nvPr>
            <p:ph type="body" idx="1"/>
          </p:nvPr>
        </p:nvSpPr>
        <p:spPr bwMode="auto">
          <a:xfrm>
            <a:off x="658813" y="5118100"/>
            <a:ext cx="6016625" cy="39560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109538" indent="-109538" eaLnBrk="1" hangingPunct="1">
              <a:lnSpc>
                <a:spcPct val="120000"/>
              </a:lnSpc>
              <a:spcBef>
                <a:spcPct val="0"/>
              </a:spcBef>
              <a:spcAft>
                <a:spcPct val="100000"/>
              </a:spcAft>
            </a:pPr>
            <a:endParaRPr lang="en-US" altLang="ko-KR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슬라이드 이미지 개체 틀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560388" y="981075"/>
            <a:ext cx="6000750" cy="4000500"/>
          </a:xfrm>
          <a:ln/>
        </p:spPr>
      </p:sp>
      <p:sp>
        <p:nvSpPr>
          <p:cNvPr id="47107" name="슬라이드 노트 개체 틀 2"/>
          <p:cNvSpPr>
            <a:spLocks noGrp="1"/>
          </p:cNvSpPr>
          <p:nvPr>
            <p:ph type="body" idx="1"/>
          </p:nvPr>
        </p:nvSpPr>
        <p:spPr bwMode="auto">
          <a:xfrm>
            <a:off x="658813" y="5118100"/>
            <a:ext cx="6016625" cy="39560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109538" indent="-109538" eaLnBrk="1" hangingPunct="1">
              <a:lnSpc>
                <a:spcPct val="120000"/>
              </a:lnSpc>
              <a:spcBef>
                <a:spcPct val="0"/>
              </a:spcBef>
              <a:spcAft>
                <a:spcPct val="100000"/>
              </a:spcAft>
            </a:pPr>
            <a:endParaRPr lang="en-US" altLang="ko-KR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슬라이드 이미지 개체 틀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560388" y="981075"/>
            <a:ext cx="6000750" cy="4000500"/>
          </a:xfrm>
          <a:ln/>
        </p:spPr>
      </p:sp>
      <p:sp>
        <p:nvSpPr>
          <p:cNvPr id="47107" name="슬라이드 노트 개체 틀 2"/>
          <p:cNvSpPr>
            <a:spLocks noGrp="1"/>
          </p:cNvSpPr>
          <p:nvPr>
            <p:ph type="body" idx="1"/>
          </p:nvPr>
        </p:nvSpPr>
        <p:spPr bwMode="auto">
          <a:xfrm>
            <a:off x="658813" y="5118100"/>
            <a:ext cx="6016625" cy="39560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109538" indent="-109538" eaLnBrk="1" hangingPunct="1">
              <a:lnSpc>
                <a:spcPct val="120000"/>
              </a:lnSpc>
              <a:spcBef>
                <a:spcPct val="0"/>
              </a:spcBef>
              <a:spcAft>
                <a:spcPct val="100000"/>
              </a:spcAft>
            </a:pPr>
            <a:endParaRPr lang="en-US" altLang="ko-KR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슬라이드 이미지 개체 틀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560388" y="981075"/>
            <a:ext cx="6000750" cy="4000500"/>
          </a:xfrm>
          <a:ln/>
        </p:spPr>
      </p:sp>
      <p:sp>
        <p:nvSpPr>
          <p:cNvPr id="47107" name="슬라이드 노트 개체 틀 2"/>
          <p:cNvSpPr>
            <a:spLocks noGrp="1"/>
          </p:cNvSpPr>
          <p:nvPr>
            <p:ph type="body" idx="1"/>
          </p:nvPr>
        </p:nvSpPr>
        <p:spPr bwMode="auto">
          <a:xfrm>
            <a:off x="658813" y="5118100"/>
            <a:ext cx="6016625" cy="39560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109538" indent="-109538" eaLnBrk="1" hangingPunct="1">
              <a:lnSpc>
                <a:spcPct val="120000"/>
              </a:lnSpc>
              <a:spcBef>
                <a:spcPct val="0"/>
              </a:spcBef>
              <a:spcAft>
                <a:spcPct val="100000"/>
              </a:spcAft>
            </a:pPr>
            <a:endParaRPr lang="en-US" altLang="ko-KR" smtClean="0">
              <a:latin typeface="Arial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771525" y="2130426"/>
            <a:ext cx="874395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543050" y="3886200"/>
            <a:ext cx="72009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19436708"/>
      </p:ext>
    </p:extLst>
  </p:cSld>
  <p:clrMapOvr>
    <a:masterClrMapping/>
  </p:clrMapOvr>
  <p:transition>
    <p:dissolv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1324108"/>
      </p:ext>
    </p:extLst>
  </p:cSld>
  <p:clrMapOvr>
    <a:masterClrMapping/>
  </p:clrMapOvr>
  <p:transition>
    <p:dissolv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7458075" y="274639"/>
            <a:ext cx="2314575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514350" y="274639"/>
            <a:ext cx="6772275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54528886"/>
      </p:ext>
    </p:extLst>
  </p:cSld>
  <p:clrMapOvr>
    <a:masterClrMapping/>
  </p:clrMapOvr>
  <p:transition>
    <p:dissolv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8" descr="표지가로-배경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235" r="13309" b="64458"/>
          <a:stretch>
            <a:fillRect/>
          </a:stretch>
        </p:blipFill>
        <p:spPr bwMode="auto">
          <a:xfrm>
            <a:off x="769740" y="0"/>
            <a:ext cx="8747522" cy="2636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543050" y="3068960"/>
            <a:ext cx="7200900" cy="126014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771525" y="1196753"/>
            <a:ext cx="8743950" cy="1470025"/>
          </a:xfrm>
          <a:prstGeom prst="rect">
            <a:avLst/>
          </a:prstGeom>
        </p:spPr>
        <p:txBody>
          <a:bodyPr>
            <a:normAutofit/>
          </a:bodyPr>
          <a:lstStyle>
            <a:lvl1pPr algn="ctr">
              <a:defRPr sz="4000">
                <a:solidFill>
                  <a:schemeClr val="bg1"/>
                </a:solidFill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5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280B2A-216D-4904-8F8D-C09D12014B19}" type="datetime1">
              <a:rPr lang="ko-KR" altLang="en-US"/>
              <a:pPr>
                <a:defRPr/>
              </a:pPr>
              <a:t>2017-05-11</a:t>
            </a:fld>
            <a:endParaRPr lang="ko-KR" altLang="en-US"/>
          </a:p>
        </p:txBody>
      </p:sp>
      <p:sp>
        <p:nvSpPr>
          <p:cNvPr id="6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7" name="슬라이드 번호 개체 틀 5"/>
          <p:cNvSpPr>
            <a:spLocks noGrp="1"/>
          </p:cNvSpPr>
          <p:nvPr>
            <p:ph type="sldNum" sz="quarter" idx="12"/>
          </p:nvPr>
        </p:nvSpPr>
        <p:spPr>
          <a:xfrm>
            <a:off x="7684890" y="6356353"/>
            <a:ext cx="2400300" cy="365125"/>
          </a:xfrm>
        </p:spPr>
        <p:txBody>
          <a:bodyPr/>
          <a:lstStyle>
            <a:lvl1pPr>
              <a:defRPr sz="1600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</a:defRPr>
            </a:lvl1pPr>
          </a:lstStyle>
          <a:p>
            <a:pPr>
              <a:defRPr/>
            </a:pPr>
            <a:fld id="{E65FA041-3485-4DF0-AE46-F812E1546FD6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  <p:sp>
        <p:nvSpPr>
          <p:cNvPr id="8" name="부제목 4"/>
          <p:cNvSpPr txBox="1">
            <a:spLocks/>
          </p:cNvSpPr>
          <p:nvPr userDrawn="1"/>
        </p:nvSpPr>
        <p:spPr bwMode="auto">
          <a:xfrm>
            <a:off x="0" y="4581525"/>
            <a:ext cx="10286999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1600" kern="1200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 kern="1200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  <a:defRPr/>
            </a:pPr>
            <a:r>
              <a:rPr kumimoji="0" lang="en-US" altLang="ko-KR" sz="2000" spc="300" dirty="0" smtClean="0"/>
              <a:t>2016.03.13(</a:t>
            </a:r>
            <a:r>
              <a:rPr kumimoji="0" lang="ko-KR" altLang="en-US" sz="2000" spc="300" dirty="0" smtClean="0"/>
              <a:t>월</a:t>
            </a:r>
            <a:r>
              <a:rPr kumimoji="0" lang="en-US" altLang="ko-KR" sz="2000" spc="300" dirty="0" smtClean="0"/>
              <a:t>)</a:t>
            </a:r>
            <a:endParaRPr kumimoji="0" lang="ko-KR" altLang="en-US" sz="2000" spc="300" dirty="0"/>
          </a:p>
        </p:txBody>
      </p:sp>
    </p:spTree>
    <p:extLst>
      <p:ext uri="{BB962C8B-B14F-4D97-AF65-F5344CB8AC3E}">
        <p14:creationId xmlns:p14="http://schemas.microsoft.com/office/powerpoint/2010/main" val="397523748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6" descr="표지가로-뒷면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169" r="45654" b="89899"/>
          <a:stretch>
            <a:fillRect/>
          </a:stretch>
        </p:blipFill>
        <p:spPr bwMode="auto">
          <a:xfrm>
            <a:off x="0" y="3"/>
            <a:ext cx="10287000" cy="765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63969" y="1304767"/>
            <a:ext cx="9680576" cy="4525963"/>
          </a:xfrm>
        </p:spPr>
        <p:txBody>
          <a:bodyPr/>
          <a:lstStyle>
            <a:lvl1pPr>
              <a:defRPr sz="2400">
                <a:latin typeface="HY견고딕" pitchFamily="18" charset="-127"/>
                <a:ea typeface="HY견고딕" pitchFamily="18" charset="-127"/>
              </a:defRPr>
            </a:lvl1pPr>
            <a:lvl2pPr>
              <a:defRPr sz="2000">
                <a:latin typeface="HY견고딕" pitchFamily="18" charset="-127"/>
                <a:ea typeface="HY견고딕" pitchFamily="18" charset="-127"/>
              </a:defRPr>
            </a:lvl2pPr>
            <a:lvl3pPr>
              <a:defRPr sz="1800">
                <a:latin typeface="HY견고딕" pitchFamily="18" charset="-127"/>
                <a:ea typeface="HY견고딕" pitchFamily="18" charset="-127"/>
              </a:defRPr>
            </a:lvl3pPr>
            <a:lvl4pPr>
              <a:defRPr sz="1600">
                <a:latin typeface="HY견고딕" pitchFamily="18" charset="-127"/>
                <a:ea typeface="HY견고딕" pitchFamily="18" charset="-127"/>
              </a:defRPr>
            </a:lvl4pPr>
            <a:lvl5pPr>
              <a:defRPr sz="1600">
                <a:latin typeface="HY견고딕" pitchFamily="18" charset="-127"/>
                <a:ea typeface="HY견고딕" pitchFamily="18" charset="-127"/>
              </a:defRPr>
            </a:lvl5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제목 6"/>
          <p:cNvSpPr>
            <a:spLocks noGrp="1"/>
          </p:cNvSpPr>
          <p:nvPr>
            <p:ph type="title"/>
          </p:nvPr>
        </p:nvSpPr>
        <p:spPr>
          <a:xfrm>
            <a:off x="242456" y="8620"/>
            <a:ext cx="9258300" cy="634082"/>
          </a:xfrm>
          <a:prstGeom prst="rect">
            <a:avLst/>
          </a:prstGeo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5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E90002-A160-452E-81DE-34C948CBF7F7}" type="datetime1">
              <a:rPr lang="ko-KR" altLang="en-US"/>
              <a:pPr>
                <a:defRPr/>
              </a:pPr>
              <a:t>2017-05-11</a:t>
            </a:fld>
            <a:endParaRPr lang="ko-KR" altLang="en-US"/>
          </a:p>
        </p:txBody>
      </p:sp>
      <p:sp>
        <p:nvSpPr>
          <p:cNvPr id="6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8" name="슬라이드 번호 개체 틀 5"/>
          <p:cNvSpPr>
            <a:spLocks noGrp="1"/>
          </p:cNvSpPr>
          <p:nvPr>
            <p:ph type="sldNum" sz="quarter" idx="12"/>
          </p:nvPr>
        </p:nvSpPr>
        <p:spPr>
          <a:xfrm>
            <a:off x="7604522" y="6308728"/>
            <a:ext cx="2400300" cy="365125"/>
          </a:xfrm>
        </p:spPr>
        <p:txBody>
          <a:bodyPr/>
          <a:lstStyle>
            <a:lvl1pPr>
              <a:defRPr sz="1600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</a:defRPr>
            </a:lvl1pPr>
          </a:lstStyle>
          <a:p>
            <a:pPr>
              <a:defRPr/>
            </a:pPr>
            <a:fld id="{DC4C3BAA-98E3-438B-B5FC-04C0D922DD07}" type="slidenum">
              <a:rPr lang="ko-KR" altLang="en-US"/>
              <a:pPr>
                <a:defRPr/>
              </a:pPr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13431176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0" y="368663"/>
            <a:ext cx="9258300" cy="76355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  <p:sp>
        <p:nvSpPr>
          <p:cNvPr id="7" name="내용 개체 틀 2"/>
          <p:cNvSpPr>
            <a:spLocks noGrp="1"/>
          </p:cNvSpPr>
          <p:nvPr>
            <p:ph idx="1"/>
          </p:nvPr>
        </p:nvSpPr>
        <p:spPr>
          <a:xfrm>
            <a:off x="514350" y="1600203"/>
            <a:ext cx="9258300" cy="4525963"/>
          </a:xfrm>
        </p:spPr>
        <p:txBody>
          <a:bodyPr/>
          <a:lstStyle>
            <a:lvl1pPr>
              <a:defRPr sz="28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</a:defRPr>
            </a:lvl1pPr>
            <a:lvl2pPr>
              <a:defRPr sz="26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</a:defRPr>
            </a:lvl2pPr>
            <a:lvl3pPr>
              <a:defRPr sz="24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</a:defRPr>
            </a:lvl3pPr>
            <a:lvl4pPr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</a:defRPr>
            </a:lvl4pPr>
            <a:lvl5pPr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</a:defRPr>
            </a:lvl5pPr>
          </a:lstStyle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  <a:p>
            <a:pPr lvl="3"/>
            <a:r>
              <a:rPr lang="ko-KR" altLang="en-US" dirty="0" smtClean="0"/>
              <a:t>넷째 수준</a:t>
            </a:r>
          </a:p>
          <a:p>
            <a:pPr lvl="4"/>
            <a:r>
              <a:rPr lang="ko-KR" altLang="en-US" dirty="0" smtClean="0"/>
              <a:t>다섯째 수준</a:t>
            </a:r>
            <a:endParaRPr lang="ko-KR" altLang="en-US" dirty="0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219141-162E-4FB2-8A40-1B145CDB5A79}" type="datetime1">
              <a:rPr lang="ko-KR" altLang="en-US"/>
              <a:pPr>
                <a:defRPr/>
              </a:pPr>
              <a:t>2017-05-11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A0BEB0-DC40-4C32-ACC4-133B95A02C40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00457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제목 1"/>
          <p:cNvSpPr>
            <a:spLocks noGrp="1"/>
          </p:cNvSpPr>
          <p:nvPr>
            <p:ph type="title"/>
          </p:nvPr>
        </p:nvSpPr>
        <p:spPr>
          <a:xfrm>
            <a:off x="0" y="368663"/>
            <a:ext cx="9258300" cy="76355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  <p:sp>
        <p:nvSpPr>
          <p:cNvPr id="3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26EE5A-896B-4768-BAC4-75E649A9541D}" type="datetime1">
              <a:rPr lang="ko-KR" altLang="en-US"/>
              <a:pPr>
                <a:defRPr/>
              </a:pPr>
              <a:t>2017-05-11</a:t>
            </a:fld>
            <a:endParaRPr lang="ko-KR" altLang="en-US"/>
          </a:p>
        </p:txBody>
      </p:sp>
      <p:sp>
        <p:nvSpPr>
          <p:cNvPr id="4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5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7FF6B1-F366-4580-922D-4BBCFED97707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8756941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제목 1"/>
          <p:cNvSpPr>
            <a:spLocks noGrp="1"/>
          </p:cNvSpPr>
          <p:nvPr>
            <p:ph type="title"/>
          </p:nvPr>
        </p:nvSpPr>
        <p:spPr>
          <a:xfrm>
            <a:off x="0" y="368663"/>
            <a:ext cx="9258300" cy="76355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  <p:sp>
        <p:nvSpPr>
          <p:cNvPr id="6" name="내용 개체 틀 2"/>
          <p:cNvSpPr>
            <a:spLocks noGrp="1"/>
          </p:cNvSpPr>
          <p:nvPr>
            <p:ph idx="1"/>
          </p:nvPr>
        </p:nvSpPr>
        <p:spPr>
          <a:xfrm>
            <a:off x="514351" y="1600203"/>
            <a:ext cx="4345619" cy="4525963"/>
          </a:xfrm>
        </p:spPr>
        <p:txBody>
          <a:bodyPr/>
          <a:lstStyle>
            <a:lvl1pPr>
              <a:defRPr sz="28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</a:defRPr>
            </a:lvl1pPr>
            <a:lvl2pPr>
              <a:defRPr sz="26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</a:defRPr>
            </a:lvl2pPr>
            <a:lvl3pPr>
              <a:defRPr sz="24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</a:defRPr>
            </a:lvl3pPr>
            <a:lvl4pPr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</a:defRPr>
            </a:lvl4pPr>
            <a:lvl5pPr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</a:defRPr>
            </a:lvl5pPr>
          </a:lstStyle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  <a:p>
            <a:pPr lvl="3"/>
            <a:r>
              <a:rPr lang="ko-KR" altLang="en-US" dirty="0" smtClean="0"/>
              <a:t>넷째 수준</a:t>
            </a:r>
          </a:p>
          <a:p>
            <a:pPr lvl="4"/>
            <a:r>
              <a:rPr lang="ko-KR" altLang="en-US" dirty="0" smtClean="0"/>
              <a:t>다섯째 수준</a:t>
            </a:r>
            <a:endParaRPr lang="ko-KR" altLang="en-US" dirty="0"/>
          </a:p>
        </p:txBody>
      </p:sp>
      <p:sp>
        <p:nvSpPr>
          <p:cNvPr id="7" name="내용 개체 틀 2"/>
          <p:cNvSpPr>
            <a:spLocks noGrp="1"/>
          </p:cNvSpPr>
          <p:nvPr>
            <p:ph idx="13"/>
          </p:nvPr>
        </p:nvSpPr>
        <p:spPr>
          <a:xfrm>
            <a:off x="5143501" y="1592797"/>
            <a:ext cx="4345619" cy="4525963"/>
          </a:xfrm>
        </p:spPr>
        <p:txBody>
          <a:bodyPr/>
          <a:lstStyle>
            <a:lvl1pPr>
              <a:defRPr sz="28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</a:defRPr>
            </a:lvl1pPr>
            <a:lvl2pPr>
              <a:defRPr sz="26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</a:defRPr>
            </a:lvl2pPr>
            <a:lvl3pPr>
              <a:defRPr sz="24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</a:defRPr>
            </a:lvl3pPr>
            <a:lvl4pPr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</a:defRPr>
            </a:lvl4pPr>
            <a:lvl5pPr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</a:defRPr>
            </a:lvl5pPr>
          </a:lstStyle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  <a:p>
            <a:pPr lvl="3"/>
            <a:r>
              <a:rPr lang="ko-KR" altLang="en-US" dirty="0" smtClean="0"/>
              <a:t>넷째 수준</a:t>
            </a:r>
          </a:p>
          <a:p>
            <a:pPr lvl="4"/>
            <a:r>
              <a:rPr lang="ko-KR" altLang="en-US" dirty="0" smtClean="0"/>
              <a:t>다섯째 수준</a:t>
            </a:r>
            <a:endParaRPr lang="ko-KR" altLang="en-US" dirty="0"/>
          </a:p>
        </p:txBody>
      </p:sp>
      <p:sp>
        <p:nvSpPr>
          <p:cNvPr id="8" name="날짜 개체 틀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E190CB-B14A-472A-AE23-4EAC61422407}" type="datetime1">
              <a:rPr lang="ko-KR" altLang="en-US"/>
              <a:pPr>
                <a:defRPr/>
              </a:pPr>
              <a:t>2017-05-11</a:t>
            </a:fld>
            <a:endParaRPr lang="ko-KR" altLang="en-US"/>
          </a:p>
        </p:txBody>
      </p:sp>
      <p:sp>
        <p:nvSpPr>
          <p:cNvPr id="9" name="바닥글 개체 틀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10" name="슬라이드 번호 개체 틀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BBE30D-5633-4BCD-83D1-3A0D3300F5BA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5155836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6" descr="나비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795" r="16418"/>
          <a:stretch>
            <a:fillRect/>
          </a:stretch>
        </p:blipFill>
        <p:spPr bwMode="auto">
          <a:xfrm rot="565956">
            <a:off x="5125640" y="1982788"/>
            <a:ext cx="1785938" cy="1325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B81932-615E-42D9-BCFE-9CB8CFB04066}" type="datetime1">
              <a:rPr lang="ko-KR" altLang="en-US"/>
              <a:pPr>
                <a:defRPr/>
              </a:pPr>
              <a:t>2017-05-11</a:t>
            </a:fld>
            <a:endParaRPr lang="ko-KR" altLang="en-US" dirty="0"/>
          </a:p>
        </p:txBody>
      </p:sp>
      <p:sp>
        <p:nvSpPr>
          <p:cNvPr id="4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5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6AA00E-5F5D-409F-A681-469B5D7E181E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0235481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42984" y="202148"/>
            <a:ext cx="3395160" cy="369332"/>
          </a:xfrm>
        </p:spPr>
        <p:txBody>
          <a:bodyPr anchor="ctr"/>
          <a:lstStyle>
            <a:lvl1pPr>
              <a:defRPr sz="24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</a:defRPr>
            </a:lvl1pPr>
          </a:lstStyle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814422" y="1000108"/>
            <a:ext cx="9258300" cy="5126055"/>
          </a:xfrm>
        </p:spPr>
        <p:txBody>
          <a:bodyPr/>
          <a:lstStyle>
            <a:lvl1pPr>
              <a:buFontTx/>
              <a:buNone/>
              <a:defRPr sz="2600" baseline="0">
                <a:latin typeface="Tahoma" pitchFamily="34" charset="0"/>
                <a:cs typeface="Tahoma" pitchFamily="34" charset="0"/>
              </a:defRPr>
            </a:lvl1pPr>
            <a:lvl2pPr>
              <a:buFontTx/>
              <a:buNone/>
              <a:defRPr sz="2600" baseline="0">
                <a:latin typeface="Tahoma" pitchFamily="34" charset="0"/>
                <a:cs typeface="Tahoma" pitchFamily="34" charset="0"/>
              </a:defRPr>
            </a:lvl2pPr>
            <a:lvl3pPr>
              <a:buFontTx/>
              <a:buNone/>
              <a:defRPr sz="2600" baseline="0">
                <a:latin typeface="Tahoma" pitchFamily="34" charset="0"/>
                <a:cs typeface="Tahoma" pitchFamily="34" charset="0"/>
              </a:defRPr>
            </a:lvl3pPr>
            <a:lvl4pPr>
              <a:buFontTx/>
              <a:buNone/>
              <a:defRPr sz="2600" baseline="0">
                <a:latin typeface="Tahoma" pitchFamily="34" charset="0"/>
                <a:cs typeface="Tahoma" pitchFamily="34" charset="0"/>
              </a:defRPr>
            </a:lvl4pPr>
            <a:lvl5pPr>
              <a:buFontTx/>
              <a:buNone/>
              <a:defRPr sz="2600" baseline="0">
                <a:latin typeface="Tahoma" pitchFamily="34" charset="0"/>
                <a:cs typeface="Tahoma" pitchFamily="34" charset="0"/>
              </a:defRPr>
            </a:lvl5pPr>
          </a:lstStyle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  <a:p>
            <a:pPr lvl="3"/>
            <a:r>
              <a:rPr lang="ko-KR" altLang="en-US" dirty="0" smtClean="0"/>
              <a:t>넷째 수준</a:t>
            </a:r>
          </a:p>
          <a:p>
            <a:pPr lvl="4"/>
            <a:r>
              <a:rPr lang="ko-KR" altLang="en-US" dirty="0" smtClean="0"/>
              <a:t>다섯째 수준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623024131"/>
      </p:ext>
    </p:extLst>
  </p:cSld>
  <p:clrMapOvr>
    <a:masterClrMapping/>
  </p:clrMapOvr>
  <p:transition>
    <p:dissolv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12602" y="4406901"/>
            <a:ext cx="874395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12602" y="2906713"/>
            <a:ext cx="874395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</p:spTree>
    <p:extLst>
      <p:ext uri="{BB962C8B-B14F-4D97-AF65-F5344CB8AC3E}">
        <p14:creationId xmlns:p14="http://schemas.microsoft.com/office/powerpoint/2010/main" val="1991512973"/>
      </p:ext>
    </p:extLst>
  </p:cSld>
  <p:clrMapOvr>
    <a:masterClrMapping/>
  </p:clrMapOvr>
  <p:transition>
    <p:dissolv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514350" y="1600201"/>
            <a:ext cx="45434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5229225" y="1600201"/>
            <a:ext cx="45434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94647645"/>
      </p:ext>
    </p:extLst>
  </p:cSld>
  <p:clrMapOvr>
    <a:masterClrMapping/>
  </p:clrMapOvr>
  <p:transition>
    <p:dissolv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514350" y="1535113"/>
            <a:ext cx="454521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514350" y="2174875"/>
            <a:ext cx="454521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5225654" y="1535113"/>
            <a:ext cx="454699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5225654" y="2174875"/>
            <a:ext cx="454699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77113699"/>
      </p:ext>
    </p:extLst>
  </p:cSld>
  <p:clrMapOvr>
    <a:masterClrMapping/>
  </p:clrMapOvr>
  <p:transition>
    <p:dissolv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65917795"/>
      </p:ext>
    </p:extLst>
  </p:cSld>
  <p:clrMapOvr>
    <a:masterClrMapping/>
  </p:clrMapOvr>
  <p:transition>
    <p:dissolv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49673931"/>
      </p:ext>
    </p:extLst>
  </p:cSld>
  <p:clrMapOvr>
    <a:masterClrMapping/>
  </p:clrMapOvr>
  <p:transition>
    <p:dissolv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514351" y="273050"/>
            <a:ext cx="3384352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021931" y="273051"/>
            <a:ext cx="575071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514351" y="1435101"/>
            <a:ext cx="3384352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</p:spTree>
    <p:extLst>
      <p:ext uri="{BB962C8B-B14F-4D97-AF65-F5344CB8AC3E}">
        <p14:creationId xmlns:p14="http://schemas.microsoft.com/office/powerpoint/2010/main" val="3583236227"/>
      </p:ext>
    </p:extLst>
  </p:cSld>
  <p:clrMapOvr>
    <a:masterClrMapping/>
  </p:clrMapOvr>
  <p:transition>
    <p:dissolv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2016324" y="4800600"/>
            <a:ext cx="6172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2016324" y="612775"/>
            <a:ext cx="6172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ko-KR" altLang="en-US" noProof="0" dirty="0" smtClean="0"/>
              <a:t>그림을 추가하려면 아이콘을 클릭하십시오</a:t>
            </a:r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2016324" y="5367338"/>
            <a:ext cx="6172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</p:spTree>
    <p:extLst>
      <p:ext uri="{BB962C8B-B14F-4D97-AF65-F5344CB8AC3E}">
        <p14:creationId xmlns:p14="http://schemas.microsoft.com/office/powerpoint/2010/main" val="1395810233"/>
      </p:ext>
    </p:extLst>
  </p:cSld>
  <p:clrMapOvr>
    <a:masterClrMapping/>
  </p:clrMapOvr>
  <p:transition>
    <p:dissolv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7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그림 13" descr="Image6.png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2870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TextBox 14"/>
          <p:cNvSpPr txBox="1">
            <a:spLocks noChangeArrowheads="1"/>
          </p:cNvSpPr>
          <p:nvPr userDrawn="1"/>
        </p:nvSpPr>
        <p:spPr bwMode="auto">
          <a:xfrm>
            <a:off x="4827588" y="6573838"/>
            <a:ext cx="557212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algn="ctr" fontAlgn="b" latinLnBrk="1">
              <a:defRPr kumimoji="1" sz="1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algn="ctr" fontAlgn="b" latinLnBrk="1">
              <a:defRPr kumimoji="1" sz="1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algn="ctr" fontAlgn="b" latinLnBrk="1">
              <a:defRPr kumimoji="1" sz="1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algn="ctr" fontAlgn="b" latinLnBrk="1">
              <a:defRPr kumimoji="1" sz="1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algn="ctr" fontAlgn="b" latinLnBrk="1">
              <a:defRPr kumimoji="1" sz="1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algn="ctr" eaLnBrk="0" fontAlgn="b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algn="ctr" eaLnBrk="0" fontAlgn="b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algn="ctr" eaLnBrk="0" fontAlgn="b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algn="ctr" eaLnBrk="0" fontAlgn="b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defRPr/>
            </a:pPr>
            <a:r>
              <a:rPr lang="en-US" altLang="ko-KR" sz="1200" smtClean="0">
                <a:latin typeface="Calibri" pitchFamily="34" charset="0"/>
                <a:ea typeface="새굴림" pitchFamily="18" charset="-127"/>
              </a:rPr>
              <a:t>- </a:t>
            </a:r>
            <a:fld id="{E5D11DD4-991F-48E8-88F7-40BDA2DC1D48}" type="slidenum">
              <a:rPr lang="ko-KR" altLang="en-US" sz="1200" smtClean="0">
                <a:latin typeface="Calibri" pitchFamily="34" charset="0"/>
                <a:ea typeface="새굴림" pitchFamily="18" charset="-127"/>
              </a:rPr>
              <a:pPr eaLnBrk="1" hangingPunct="1">
                <a:defRPr/>
              </a:pPr>
              <a:t>‹#›</a:t>
            </a:fld>
            <a:r>
              <a:rPr lang="en-US" altLang="ko-KR" sz="1200" smtClean="0">
                <a:latin typeface="Calibri" pitchFamily="34" charset="0"/>
                <a:ea typeface="새굴림" pitchFamily="18" charset="-127"/>
              </a:rPr>
              <a:t> -</a:t>
            </a:r>
            <a:endParaRPr lang="ko-KR" altLang="en-US" sz="1200" smtClean="0">
              <a:latin typeface="Calibri" pitchFamily="34" charset="0"/>
              <a:ea typeface="새굴림" pitchFamily="18" charset="-127"/>
            </a:endParaRPr>
          </a:p>
        </p:txBody>
      </p:sp>
      <p:sp>
        <p:nvSpPr>
          <p:cNvPr id="2069" name="제목 개체 틀 1"/>
          <p:cNvSpPr>
            <a:spLocks noGrp="1"/>
          </p:cNvSpPr>
          <p:nvPr>
            <p:ph type="title"/>
          </p:nvPr>
        </p:nvSpPr>
        <p:spPr bwMode="auto">
          <a:xfrm>
            <a:off x="828675" y="201613"/>
            <a:ext cx="3405188" cy="369887"/>
          </a:xfrm>
          <a:prstGeom prst="rect">
            <a:avLst/>
          </a:prstGeom>
          <a:noFill/>
          <a:ln w="28575" algn="ctr">
            <a:noFill/>
            <a:miter lim="800000"/>
            <a:headEnd/>
            <a:tailEnd/>
          </a:ln>
          <a:effectLst/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ko-KR" altLang="en-US" dirty="0" smtClean="0"/>
              <a:t>마스터 제목 스타일 편집</a:t>
            </a:r>
          </a:p>
        </p:txBody>
      </p:sp>
      <p:sp>
        <p:nvSpPr>
          <p:cNvPr id="1029" name="텍스트 개체 틀 2"/>
          <p:cNvSpPr>
            <a:spLocks noGrp="1"/>
          </p:cNvSpPr>
          <p:nvPr>
            <p:ph type="body" idx="1"/>
          </p:nvPr>
        </p:nvSpPr>
        <p:spPr bwMode="auto">
          <a:xfrm>
            <a:off x="514350" y="1600200"/>
            <a:ext cx="92583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</a:p>
        </p:txBody>
      </p:sp>
      <p:sp>
        <p:nvSpPr>
          <p:cNvPr id="9" name="타원 8"/>
          <p:cNvSpPr/>
          <p:nvPr userDrawn="1"/>
        </p:nvSpPr>
        <p:spPr>
          <a:xfrm>
            <a:off x="8643962" y="-234858"/>
            <a:ext cx="2214578" cy="1949346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softEdge rad="635000"/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eaLnBrk="1" fontAlgn="b" latinLnBrk="1" hangingPunct="1">
              <a:defRPr/>
            </a:pPr>
            <a:endParaRPr lang="ko-KR" altLang="en-US" dirty="0"/>
          </a:p>
        </p:txBody>
      </p:sp>
      <p:sp>
        <p:nvSpPr>
          <p:cNvPr id="10" name="타원 9"/>
          <p:cNvSpPr/>
          <p:nvPr userDrawn="1"/>
        </p:nvSpPr>
        <p:spPr>
          <a:xfrm>
            <a:off x="7786706" y="-142900"/>
            <a:ext cx="1947066" cy="1643074"/>
          </a:xfrm>
          <a:prstGeom prst="ellipse">
            <a:avLst/>
          </a:prstGeom>
          <a:solidFill>
            <a:srgbClr val="FFC000"/>
          </a:solidFill>
          <a:ln>
            <a:noFill/>
          </a:ln>
          <a:effectLst>
            <a:softEdge rad="635000"/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eaLnBrk="1" fontAlgn="b" latinLnBrk="1" hangingPunct="1">
              <a:defRPr/>
            </a:pPr>
            <a:endParaRPr lang="ko-KR" altLang="en-US" dirty="0"/>
          </a:p>
        </p:txBody>
      </p:sp>
      <p:sp>
        <p:nvSpPr>
          <p:cNvPr id="11" name="타원 10"/>
          <p:cNvSpPr/>
          <p:nvPr userDrawn="1"/>
        </p:nvSpPr>
        <p:spPr>
          <a:xfrm>
            <a:off x="-142912" y="5272138"/>
            <a:ext cx="2016224" cy="1800200"/>
          </a:xfrm>
          <a:prstGeom prst="ellipse">
            <a:avLst/>
          </a:prstGeom>
          <a:solidFill>
            <a:srgbClr val="CC00FF"/>
          </a:solidFill>
          <a:ln>
            <a:noFill/>
          </a:ln>
          <a:effectLst>
            <a:softEdge rad="635000"/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eaLnBrk="1" fontAlgn="b" latinLnBrk="1" hangingPunct="1">
              <a:defRPr/>
            </a:pPr>
            <a:endParaRPr lang="ko-KR" altLang="en-US" dirty="0"/>
          </a:p>
        </p:txBody>
      </p:sp>
      <p:pic>
        <p:nvPicPr>
          <p:cNvPr id="1039" name="그림 11"/>
          <p:cNvPicPr>
            <a:picLocks noChangeAspect="1"/>
          </p:cNvPicPr>
          <p:nvPr userDrawn="1"/>
        </p:nvPicPr>
        <p:blipFill>
          <a:blip r:embed="rId14">
            <a:clrChange>
              <a:clrFrom>
                <a:srgbClr val="ADCFB4"/>
              </a:clrFrom>
              <a:clrTo>
                <a:srgbClr val="ADCFB4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8128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</p:sldLayoutIdLst>
  <p:transition>
    <p:dissolve/>
  </p:transition>
  <p:timing>
    <p:tnLst>
      <p:par>
        <p:cTn id="1" dur="indefinite" restart="never" nodeType="tmRoot"/>
      </p:par>
    </p:tnLst>
  </p:timing>
  <p:txStyles>
    <p:titleStyle>
      <a:lvl1pPr algn="l" rtl="0" eaLnBrk="0" fontAlgn="b" latinLnBrk="1" hangingPunct="0">
        <a:spcBef>
          <a:spcPct val="0"/>
        </a:spcBef>
        <a:spcAft>
          <a:spcPct val="0"/>
        </a:spcAft>
        <a:defRPr kumimoji="1" sz="2400" b="1" kern="1200">
          <a:solidFill>
            <a:schemeClr val="bg1"/>
          </a:solidFill>
          <a:effectLst>
            <a:outerShdw blurRad="38100" dist="38100" dir="2700000" algn="tl">
              <a:srgbClr val="C0C0C0"/>
            </a:outerShdw>
          </a:effectLst>
          <a:latin typeface="+mj-lt"/>
          <a:ea typeface="맑은 고딕" pitchFamily="50" charset="-127"/>
          <a:cs typeface="+mj-cs"/>
        </a:defRPr>
      </a:lvl1pPr>
      <a:lvl2pPr algn="l" rtl="0" eaLnBrk="0" fontAlgn="b" latinLnBrk="1" hangingPunct="0">
        <a:spcBef>
          <a:spcPct val="0"/>
        </a:spcBef>
        <a:spcAft>
          <a:spcPct val="0"/>
        </a:spcAft>
        <a:defRPr kumimoji="1" sz="2400" b="1">
          <a:solidFill>
            <a:schemeClr val="bg1"/>
          </a:solidFill>
          <a:effectLst>
            <a:outerShdw blurRad="38100" dist="38100" dir="2700000" algn="tl">
              <a:srgbClr val="C0C0C0"/>
            </a:outerShdw>
          </a:effectLst>
          <a:latin typeface="맑은 고딕" pitchFamily="50" charset="-127"/>
          <a:ea typeface="맑은 고딕" pitchFamily="50" charset="-127"/>
        </a:defRPr>
      </a:lvl2pPr>
      <a:lvl3pPr algn="l" rtl="0" eaLnBrk="0" fontAlgn="b" latinLnBrk="1" hangingPunct="0">
        <a:spcBef>
          <a:spcPct val="0"/>
        </a:spcBef>
        <a:spcAft>
          <a:spcPct val="0"/>
        </a:spcAft>
        <a:defRPr kumimoji="1" sz="2400" b="1">
          <a:solidFill>
            <a:schemeClr val="bg1"/>
          </a:solidFill>
          <a:effectLst>
            <a:outerShdw blurRad="38100" dist="38100" dir="2700000" algn="tl">
              <a:srgbClr val="C0C0C0"/>
            </a:outerShdw>
          </a:effectLst>
          <a:latin typeface="맑은 고딕" pitchFamily="50" charset="-127"/>
          <a:ea typeface="맑은 고딕" pitchFamily="50" charset="-127"/>
        </a:defRPr>
      </a:lvl3pPr>
      <a:lvl4pPr algn="l" rtl="0" eaLnBrk="0" fontAlgn="b" latinLnBrk="1" hangingPunct="0">
        <a:spcBef>
          <a:spcPct val="0"/>
        </a:spcBef>
        <a:spcAft>
          <a:spcPct val="0"/>
        </a:spcAft>
        <a:defRPr kumimoji="1" sz="2400" b="1">
          <a:solidFill>
            <a:schemeClr val="bg1"/>
          </a:solidFill>
          <a:effectLst>
            <a:outerShdw blurRad="38100" dist="38100" dir="2700000" algn="tl">
              <a:srgbClr val="C0C0C0"/>
            </a:outerShdw>
          </a:effectLst>
          <a:latin typeface="맑은 고딕" pitchFamily="50" charset="-127"/>
          <a:ea typeface="맑은 고딕" pitchFamily="50" charset="-127"/>
        </a:defRPr>
      </a:lvl4pPr>
      <a:lvl5pPr algn="l" rtl="0" eaLnBrk="0" fontAlgn="b" latinLnBrk="1" hangingPunct="0">
        <a:spcBef>
          <a:spcPct val="0"/>
        </a:spcBef>
        <a:spcAft>
          <a:spcPct val="0"/>
        </a:spcAft>
        <a:defRPr kumimoji="1" sz="2400" b="1">
          <a:solidFill>
            <a:schemeClr val="bg1"/>
          </a:solidFill>
          <a:effectLst>
            <a:outerShdw blurRad="38100" dist="38100" dir="2700000" algn="tl">
              <a:srgbClr val="C0C0C0"/>
            </a:outerShdw>
          </a:effectLst>
          <a:latin typeface="맑은 고딕" pitchFamily="50" charset="-127"/>
          <a:ea typeface="맑은 고딕" pitchFamily="50" charset="-127"/>
        </a:defRPr>
      </a:lvl5pPr>
      <a:lvl6pPr marL="457200" algn="ctr" rtl="0" eaLnBrk="1" fontAlgn="base" latinLnBrk="1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6pPr>
      <a:lvl7pPr marL="914400" algn="ctr" rtl="0" eaLnBrk="1" fontAlgn="base" latinLnBrk="1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7pPr>
      <a:lvl8pPr marL="1371600" algn="ctr" rtl="0" eaLnBrk="1" fontAlgn="base" latinLnBrk="1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8pPr>
      <a:lvl9pPr marL="1828800" algn="ctr" rtl="0" eaLnBrk="1" fontAlgn="base" latinLnBrk="1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9pPr>
    </p:titleStyle>
    <p:bodyStyle>
      <a:lvl1pPr marL="342900" indent="-342900" algn="l" rtl="0" eaLnBrk="0" fontAlgn="base" latinLnBrk="1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맑은 고딕" pitchFamily="50" charset="-127"/>
          <a:cs typeface="+mn-cs"/>
        </a:defRPr>
      </a:lvl1pPr>
      <a:lvl2pPr marL="742950" indent="-285750" algn="l" rtl="0" eaLnBrk="0" fontAlgn="base" latinLnBrk="1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맑은 고딕" pitchFamily="50" charset="-127"/>
          <a:cs typeface="+mn-cs"/>
        </a:defRPr>
      </a:lvl2pPr>
      <a:lvl3pPr marL="1143000" indent="-228600" algn="l" rtl="0" eaLnBrk="0" fontAlgn="base" latinLnBrk="1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맑은 고딕" pitchFamily="50" charset="-127"/>
          <a:cs typeface="+mn-cs"/>
        </a:defRPr>
      </a:lvl3pPr>
      <a:lvl4pPr marL="1600200" indent="-228600" algn="l" rtl="0" eaLnBrk="0" fontAlgn="base" latinLnBrk="1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맑은 고딕" pitchFamily="50" charset="-127"/>
          <a:cs typeface="+mn-cs"/>
        </a:defRPr>
      </a:lvl4pPr>
      <a:lvl5pPr marL="2057400" indent="-228600" algn="l" rtl="0" eaLnBrk="0" fontAlgn="base" latinLnBrk="1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맑은 고딕" pitchFamily="50" charset="-127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텍스트 개체 틀 2"/>
          <p:cNvSpPr>
            <a:spLocks noGrp="1"/>
          </p:cNvSpPr>
          <p:nvPr>
            <p:ph type="body" idx="1"/>
          </p:nvPr>
        </p:nvSpPr>
        <p:spPr bwMode="auto">
          <a:xfrm>
            <a:off x="364332" y="1268413"/>
            <a:ext cx="9599415" cy="4525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514350" y="6356351"/>
            <a:ext cx="2400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CF59D9B-FA39-4D78-8EFC-BAA349E01FC6}" type="datetime1">
              <a:rPr lang="ko-KR" altLang="en-US"/>
              <a:pPr>
                <a:defRPr/>
              </a:pPr>
              <a:t>2017-05-11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514725" y="6356351"/>
            <a:ext cx="32575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7372350" y="6356351"/>
            <a:ext cx="2400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46025BF1-154D-43AF-957D-6176F46DFF3C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  <p:sp>
        <p:nvSpPr>
          <p:cNvPr id="1030" name="제목 개체 틀 8"/>
          <p:cNvSpPr>
            <a:spLocks noGrp="1"/>
          </p:cNvSpPr>
          <p:nvPr>
            <p:ph type="title"/>
          </p:nvPr>
        </p:nvSpPr>
        <p:spPr bwMode="auto">
          <a:xfrm>
            <a:off x="201812" y="7939"/>
            <a:ext cx="9258300" cy="61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smtClean="0"/>
              <a:t>마스터 제목 스타일 편집</a:t>
            </a:r>
          </a:p>
        </p:txBody>
      </p:sp>
    </p:spTree>
    <p:extLst>
      <p:ext uri="{BB962C8B-B14F-4D97-AF65-F5344CB8AC3E}">
        <p14:creationId xmlns:p14="http://schemas.microsoft.com/office/powerpoint/2010/main" val="29944712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</p:sldLayoutIdLst>
  <p:timing>
    <p:tnLst>
      <p:par>
        <p:cTn id="1" dur="indefinite" restart="never" nodeType="tmRoot"/>
      </p:par>
    </p:tnLst>
  </p:timing>
  <p:hf hdr="0" ftr="0" dt="0"/>
  <p:txStyles>
    <p:titleStyle>
      <a:lvl1pPr algn="l" rtl="0" eaLnBrk="0" fontAlgn="base" latinLnBrk="1" hangingPunct="0">
        <a:spcBef>
          <a:spcPct val="0"/>
        </a:spcBef>
        <a:spcAft>
          <a:spcPct val="0"/>
        </a:spcAft>
        <a:defRPr sz="2600" kern="1200">
          <a:solidFill>
            <a:schemeClr val="bg1"/>
          </a:solidFill>
          <a:latin typeface="HY견고딕" pitchFamily="18" charset="-127"/>
          <a:ea typeface="HY견고딕" pitchFamily="18" charset="-127"/>
          <a:cs typeface="+mj-cs"/>
        </a:defRPr>
      </a:lvl1pPr>
      <a:lvl2pPr algn="l" rtl="0" eaLnBrk="0" fontAlgn="base" latinLnBrk="1" hangingPunct="0">
        <a:spcBef>
          <a:spcPct val="0"/>
        </a:spcBef>
        <a:spcAft>
          <a:spcPct val="0"/>
        </a:spcAft>
        <a:defRPr sz="2600">
          <a:solidFill>
            <a:schemeClr val="bg1"/>
          </a:solidFill>
          <a:latin typeface="HY견고딕" pitchFamily="18" charset="-127"/>
          <a:ea typeface="HY견고딕" pitchFamily="18" charset="-127"/>
        </a:defRPr>
      </a:lvl2pPr>
      <a:lvl3pPr algn="l" rtl="0" eaLnBrk="0" fontAlgn="base" latinLnBrk="1" hangingPunct="0">
        <a:spcBef>
          <a:spcPct val="0"/>
        </a:spcBef>
        <a:spcAft>
          <a:spcPct val="0"/>
        </a:spcAft>
        <a:defRPr sz="2600">
          <a:solidFill>
            <a:schemeClr val="bg1"/>
          </a:solidFill>
          <a:latin typeface="HY견고딕" pitchFamily="18" charset="-127"/>
          <a:ea typeface="HY견고딕" pitchFamily="18" charset="-127"/>
        </a:defRPr>
      </a:lvl3pPr>
      <a:lvl4pPr algn="l" rtl="0" eaLnBrk="0" fontAlgn="base" latinLnBrk="1" hangingPunct="0">
        <a:spcBef>
          <a:spcPct val="0"/>
        </a:spcBef>
        <a:spcAft>
          <a:spcPct val="0"/>
        </a:spcAft>
        <a:defRPr sz="2600">
          <a:solidFill>
            <a:schemeClr val="bg1"/>
          </a:solidFill>
          <a:latin typeface="HY견고딕" pitchFamily="18" charset="-127"/>
          <a:ea typeface="HY견고딕" pitchFamily="18" charset="-127"/>
        </a:defRPr>
      </a:lvl4pPr>
      <a:lvl5pPr algn="l" rtl="0" eaLnBrk="0" fontAlgn="base" latinLnBrk="1" hangingPunct="0">
        <a:spcBef>
          <a:spcPct val="0"/>
        </a:spcBef>
        <a:spcAft>
          <a:spcPct val="0"/>
        </a:spcAft>
        <a:defRPr sz="2600">
          <a:solidFill>
            <a:schemeClr val="bg1"/>
          </a:solidFill>
          <a:latin typeface="HY견고딕" pitchFamily="18" charset="-127"/>
          <a:ea typeface="HY견고딕" pitchFamily="18" charset="-127"/>
        </a:defRPr>
      </a:lvl5pPr>
      <a:lvl6pPr marL="457200" algn="l" rtl="0" fontAlgn="base" latinLnBrk="1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HY견고딕" pitchFamily="18" charset="-127"/>
          <a:ea typeface="HY견고딕" pitchFamily="18" charset="-127"/>
        </a:defRPr>
      </a:lvl6pPr>
      <a:lvl7pPr marL="914400" algn="l" rtl="0" fontAlgn="base" latinLnBrk="1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HY견고딕" pitchFamily="18" charset="-127"/>
          <a:ea typeface="HY견고딕" pitchFamily="18" charset="-127"/>
        </a:defRPr>
      </a:lvl7pPr>
      <a:lvl8pPr marL="1371600" algn="l" rtl="0" fontAlgn="base" latinLnBrk="1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HY견고딕" pitchFamily="18" charset="-127"/>
          <a:ea typeface="HY견고딕" pitchFamily="18" charset="-127"/>
        </a:defRPr>
      </a:lvl8pPr>
      <a:lvl9pPr marL="1828800" algn="l" rtl="0" fontAlgn="base" latinLnBrk="1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HY견고딕" pitchFamily="18" charset="-127"/>
          <a:ea typeface="HY견고딕" pitchFamily="18" charset="-127"/>
        </a:defRPr>
      </a:lvl9pPr>
    </p:titleStyle>
    <p:bodyStyle>
      <a:lvl1pPr marL="342900" indent="-342900" algn="l" rtl="0" eaLnBrk="0" fontAlgn="base" latinLnBrk="1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HY견고딕" pitchFamily="18" charset="-127"/>
          <a:ea typeface="HY견고딕" pitchFamily="18" charset="-127"/>
          <a:cs typeface="+mn-cs"/>
        </a:defRPr>
      </a:lvl1pPr>
      <a:lvl2pPr marL="742950" indent="-285750" algn="l" rtl="0" eaLnBrk="0" fontAlgn="base" latinLnBrk="1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HY견고딕" pitchFamily="18" charset="-127"/>
          <a:ea typeface="HY견고딕" pitchFamily="18" charset="-127"/>
          <a:cs typeface="+mn-cs"/>
        </a:defRPr>
      </a:lvl2pPr>
      <a:lvl3pPr marL="1143000" indent="-228600" algn="l" rtl="0" eaLnBrk="0" fontAlgn="base" latinLnBrk="1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HY견고딕" pitchFamily="18" charset="-127"/>
          <a:ea typeface="HY견고딕" pitchFamily="18" charset="-127"/>
          <a:cs typeface="+mn-cs"/>
        </a:defRPr>
      </a:lvl3pPr>
      <a:lvl4pPr marL="1600200" indent="-228600" algn="l" rtl="0" eaLnBrk="0" fontAlgn="base" latinLnBrk="1" hangingPunct="0">
        <a:spcBef>
          <a:spcPct val="20000"/>
        </a:spcBef>
        <a:spcAft>
          <a:spcPct val="0"/>
        </a:spcAft>
        <a:buFont typeface="Arial" charset="0"/>
        <a:buChar char="–"/>
        <a:defRPr sz="1600" kern="1200">
          <a:solidFill>
            <a:schemeClr val="tx1"/>
          </a:solidFill>
          <a:latin typeface="HY견고딕" pitchFamily="18" charset="-127"/>
          <a:ea typeface="HY견고딕" pitchFamily="18" charset="-127"/>
          <a:cs typeface="+mn-cs"/>
        </a:defRPr>
      </a:lvl4pPr>
      <a:lvl5pPr marL="2057400" indent="-228600" algn="l" rtl="0" eaLnBrk="0" fontAlgn="base" latinLnBrk="1" hangingPunct="0">
        <a:spcBef>
          <a:spcPct val="20000"/>
        </a:spcBef>
        <a:spcAft>
          <a:spcPct val="0"/>
        </a:spcAft>
        <a:buFont typeface="Arial" charset="0"/>
        <a:buChar char="»"/>
        <a:defRPr sz="1600" kern="1200">
          <a:solidFill>
            <a:schemeClr val="tx1"/>
          </a:solidFill>
          <a:latin typeface="HY견고딕" pitchFamily="18" charset="-127"/>
          <a:ea typeface="HY견고딕" pitchFamily="18" charset="-127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8.pn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iconarchive.com/show/red-orb-alphabet-icons-by-iconarchive/Question-mark-icon.html" TargetMode="External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9.png"/><Relationship Id="rId5" Type="http://schemas.openxmlformats.org/officeDocument/2006/relationships/hyperlink" Target="http://www.iconarchive.com/show/office-men-icons-by-dapino/Man-DBrown-icon.html" TargetMode="External"/><Relationship Id="rId4" Type="http://schemas.openxmlformats.org/officeDocument/2006/relationships/image" Target="../media/image4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AutoShape 7"/>
          <p:cNvSpPr>
            <a:spLocks noChangeArrowheads="1"/>
          </p:cNvSpPr>
          <p:nvPr/>
        </p:nvSpPr>
        <p:spPr bwMode="auto">
          <a:xfrm>
            <a:off x="2359525" y="658416"/>
            <a:ext cx="5498619" cy="510080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4398FF"/>
              </a:gs>
              <a:gs pos="100000">
                <a:srgbClr val="557DED">
                  <a:gamma/>
                  <a:shade val="46275"/>
                  <a:invGamma/>
                </a:srgbClr>
              </a:gs>
            </a:gsLst>
            <a:lin ang="5400000" scaled="1"/>
          </a:gradFill>
          <a:ln w="28575">
            <a:solidFill>
              <a:srgbClr val="FFFFCC"/>
            </a:solidFill>
            <a:round/>
            <a:headEnd/>
            <a:tailEnd/>
          </a:ln>
          <a:effectLst>
            <a:glow rad="139700">
              <a:schemeClr val="accent3">
                <a:satMod val="175000"/>
                <a:alpha val="40000"/>
              </a:schemeClr>
            </a:glow>
            <a:outerShdw sy="50000" kx="-2453608" rotWithShape="0">
              <a:srgbClr val="C0C0C0">
                <a:alpha val="50000"/>
              </a:srgbClr>
            </a:outerShdw>
          </a:effectLst>
        </p:spPr>
        <p:txBody>
          <a:bodyPr wrap="none" lIns="81550" tIns="42408" rIns="81550" bIns="42408" anchor="ctr"/>
          <a:lstStyle/>
          <a:p>
            <a:pPr algn="ctr" defTabSz="779463" eaLnBrk="1" fontAlgn="b" latinLnBrk="1" hangingPunct="1">
              <a:defRPr/>
            </a:pPr>
            <a:r>
              <a:rPr lang="en-US" altLang="ko-KR" dirty="0">
                <a:effectLst>
                  <a:outerShdw blurRad="38100" dist="38100" dir="2700000" algn="tl">
                    <a:srgbClr val="000000"/>
                  </a:outerShdw>
                </a:effectLst>
                <a:latin typeface="HY울릉도M" pitchFamily="18" charset="-127"/>
                <a:ea typeface="HY울릉도M" pitchFamily="18" charset="-127"/>
              </a:rPr>
              <a:t>  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222750" y="714375"/>
            <a:ext cx="1881188" cy="3698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eaLnBrk="1" fontAlgn="b" latinLnBrk="1" hangingPunct="1">
              <a:defRPr/>
            </a:pPr>
            <a:r>
              <a:rPr lang="ko-KR" altLang="en-US" sz="1800" b="1" dirty="0">
                <a:solidFill>
                  <a:schemeClr val="bg1"/>
                </a:solidFill>
                <a:latin typeface="+mn-ea"/>
                <a:ea typeface="+mn-ea"/>
              </a:rPr>
              <a:t>프로그래밍 원리</a:t>
            </a:r>
          </a:p>
        </p:txBody>
      </p:sp>
      <p:sp>
        <p:nvSpPr>
          <p:cNvPr id="4102" name="AutoShape 20"/>
          <p:cNvSpPr>
            <a:spLocks noChangeArrowheads="1"/>
          </p:cNvSpPr>
          <p:nvPr/>
        </p:nvSpPr>
        <p:spPr bwMode="auto">
          <a:xfrm>
            <a:off x="889000" y="1479550"/>
            <a:ext cx="8502650" cy="1592263"/>
          </a:xfrm>
          <a:prstGeom prst="roundRect">
            <a:avLst>
              <a:gd name="adj" fmla="val 3329"/>
            </a:avLst>
          </a:prstGeom>
          <a:gradFill rotWithShape="1">
            <a:gsLst>
              <a:gs pos="0">
                <a:srgbClr val="2C4794"/>
              </a:gs>
              <a:gs pos="50000">
                <a:srgbClr val="6986D9"/>
              </a:gs>
              <a:gs pos="100000">
                <a:srgbClr val="2C4794"/>
              </a:gs>
            </a:gsLst>
            <a:lin ang="0" scaled="1"/>
          </a:gradFill>
          <a:ln w="9525" algn="ctr">
            <a:solidFill>
              <a:srgbClr val="111375"/>
            </a:solidFill>
            <a:round/>
            <a:headEnd/>
            <a:tailEnd/>
          </a:ln>
        </p:spPr>
        <p:txBody>
          <a:bodyPr wrap="none" anchor="ctr"/>
          <a:lstStyle>
            <a:lvl1pPr latinLnBrk="1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latinLnBrk="1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latinLnBrk="1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latinLnBrk="1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latinLnBrk="1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algn="ctr" eaLnBrk="1" fontAlgn="b" hangingPunct="1">
              <a:spcBef>
                <a:spcPct val="0"/>
              </a:spcBef>
              <a:buFontTx/>
              <a:buNone/>
            </a:pPr>
            <a:endParaRPr lang="ko-KR" altLang="en-US" sz="1400"/>
          </a:p>
        </p:txBody>
      </p:sp>
      <p:sp>
        <p:nvSpPr>
          <p:cNvPr id="21" name="AutoShape 21"/>
          <p:cNvSpPr>
            <a:spLocks noChangeArrowheads="1"/>
          </p:cNvSpPr>
          <p:nvPr/>
        </p:nvSpPr>
        <p:spPr bwMode="auto">
          <a:xfrm>
            <a:off x="919163" y="1911350"/>
            <a:ext cx="8442325" cy="1130300"/>
          </a:xfrm>
          <a:prstGeom prst="roundRect">
            <a:avLst>
              <a:gd name="adj" fmla="val 2819"/>
            </a:avLst>
          </a:prstGeom>
          <a:gradFill rotWithShape="1">
            <a:gsLst>
              <a:gs pos="0">
                <a:srgbClr val="D8DFF4"/>
              </a:gs>
              <a:gs pos="50000">
                <a:schemeClr val="bg1"/>
              </a:gs>
              <a:gs pos="100000">
                <a:srgbClr val="D8DFF4"/>
              </a:gs>
            </a:gsLst>
            <a:lin ang="0" scaled="1"/>
          </a:gradFill>
          <a:ln w="9525" algn="ctr">
            <a:noFill/>
            <a:round/>
            <a:headEnd/>
            <a:tailEnd/>
          </a:ln>
          <a:effectLst/>
        </p:spPr>
        <p:txBody>
          <a:bodyPr anchor="ctr"/>
          <a:lstStyle/>
          <a:p>
            <a:pPr marL="180975" indent="-180975" algn="ctr" eaLnBrk="1" fontAlgn="b" hangingPunct="1">
              <a:lnSpc>
                <a:spcPct val="160000"/>
              </a:lnSpc>
              <a:buSzPct val="70000"/>
              <a:defRPr/>
            </a:pPr>
            <a:r>
              <a:rPr lang="ko-KR" altLang="en-US" sz="3200" b="1" dirty="0" smtClean="0">
                <a:latin typeface="HY견고딕" pitchFamily="18" charset="-127"/>
              </a:rPr>
              <a:t>배열</a:t>
            </a:r>
            <a:r>
              <a:rPr lang="en-US" altLang="ko-KR" sz="3200" b="1" dirty="0" smtClean="0">
                <a:latin typeface="HY견고딕" pitchFamily="18" charset="-127"/>
              </a:rPr>
              <a:t>(2) – </a:t>
            </a:r>
            <a:r>
              <a:rPr lang="ko-KR" altLang="en-US" sz="3200" b="1" dirty="0" smtClean="0">
                <a:latin typeface="HY견고딕" pitchFamily="18" charset="-127"/>
              </a:rPr>
              <a:t>정렬과 </a:t>
            </a:r>
            <a:r>
              <a:rPr lang="en-US" altLang="ko-KR" sz="3200" b="1" dirty="0" smtClean="0">
                <a:latin typeface="HY견고딕" pitchFamily="18" charset="-127"/>
              </a:rPr>
              <a:t>2</a:t>
            </a:r>
            <a:r>
              <a:rPr lang="ko-KR" altLang="en-US" sz="3200" b="1" dirty="0" smtClean="0">
                <a:latin typeface="HY견고딕" pitchFamily="18" charset="-127"/>
              </a:rPr>
              <a:t>차원 배열</a:t>
            </a:r>
            <a:endParaRPr lang="ko-KR" altLang="en-US" sz="3200" b="1" dirty="0">
              <a:latin typeface="HY견고딕" pitchFamily="18" charset="-127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468973" y="1479550"/>
            <a:ext cx="1345881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eaLnBrk="1" fontAlgn="b" latinLnBrk="1" hangingPunct="1">
              <a:defRPr/>
            </a:pPr>
            <a:r>
              <a:rPr lang="en-US" altLang="ko-KR" sz="2000" b="1" dirty="0">
                <a:solidFill>
                  <a:schemeClr val="bg1"/>
                </a:solidFill>
                <a:latin typeface="Calibri" pitchFamily="34" charset="0"/>
                <a:ea typeface="+mn-ea"/>
              </a:rPr>
              <a:t>Chapter </a:t>
            </a:r>
            <a:r>
              <a:rPr lang="en-US" altLang="ko-KR" sz="2000" b="1" dirty="0" smtClean="0">
                <a:solidFill>
                  <a:schemeClr val="bg1"/>
                </a:solidFill>
                <a:latin typeface="Calibri" pitchFamily="34" charset="0"/>
                <a:ea typeface="+mn-ea"/>
              </a:rPr>
              <a:t>13</a:t>
            </a:r>
            <a:endParaRPr lang="ko-KR" altLang="en-US" sz="2000" b="1" dirty="0">
              <a:solidFill>
                <a:schemeClr val="bg1"/>
              </a:solidFill>
              <a:latin typeface="Calibri" pitchFamily="34" charset="0"/>
              <a:ea typeface="+mn-ea"/>
            </a:endParaRPr>
          </a:p>
        </p:txBody>
      </p:sp>
      <p:pic>
        <p:nvPicPr>
          <p:cNvPr id="4106" name="그림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5988" y="4005263"/>
            <a:ext cx="874712" cy="873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25"/>
          <p:cNvSpPr txBox="1">
            <a:spLocks noChangeArrowheads="1"/>
          </p:cNvSpPr>
          <p:nvPr/>
        </p:nvSpPr>
        <p:spPr bwMode="auto">
          <a:xfrm>
            <a:off x="4008436" y="5929313"/>
            <a:ext cx="2265364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1" fontAlgn="b" latinLnBrk="1" hangingPunct="1">
              <a:lnSpc>
                <a:spcPct val="150000"/>
              </a:lnSpc>
              <a:defRPr/>
            </a:pPr>
            <a:r>
              <a:rPr lang="ko-KR" altLang="en-US" b="1" dirty="0" err="1">
                <a:solidFill>
                  <a:srgbClr val="3E6CA4"/>
                </a:solidFill>
                <a:latin typeface="+mj-ea"/>
                <a:ea typeface="+mj-ea"/>
              </a:rPr>
              <a:t>신한대학교</a:t>
            </a:r>
            <a:r>
              <a:rPr lang="ko-KR" altLang="en-US" b="1" dirty="0">
                <a:solidFill>
                  <a:srgbClr val="3E6CA4"/>
                </a:solidFill>
                <a:latin typeface="+mj-ea"/>
                <a:ea typeface="+mj-ea"/>
              </a:rPr>
              <a:t> </a:t>
            </a:r>
            <a:r>
              <a:rPr lang="en-US" altLang="ko-KR" b="1" dirty="0">
                <a:solidFill>
                  <a:srgbClr val="3E6CA4"/>
                </a:solidFill>
                <a:latin typeface="+mj-ea"/>
                <a:ea typeface="+mj-ea"/>
              </a:rPr>
              <a:t>IT</a:t>
            </a:r>
            <a:r>
              <a:rPr lang="ko-KR" altLang="en-US" b="1" dirty="0" smtClean="0">
                <a:solidFill>
                  <a:srgbClr val="3E6CA4"/>
                </a:solidFill>
                <a:latin typeface="+mj-ea"/>
                <a:ea typeface="+mj-ea"/>
              </a:rPr>
              <a:t>융합공학부</a:t>
            </a:r>
            <a:endParaRPr lang="en-US" altLang="ko-KR" b="1" dirty="0">
              <a:solidFill>
                <a:srgbClr val="3E6CA4"/>
              </a:solidFill>
              <a:latin typeface="+mj-ea"/>
              <a:ea typeface="+mj-ea"/>
            </a:endParaRPr>
          </a:p>
          <a:p>
            <a:pPr algn="ctr" eaLnBrk="1" fontAlgn="b" latinLnBrk="1" hangingPunct="1">
              <a:lnSpc>
                <a:spcPct val="150000"/>
              </a:lnSpc>
              <a:defRPr/>
            </a:pPr>
            <a:r>
              <a:rPr lang="ko-KR" altLang="en-US" b="1" dirty="0">
                <a:solidFill>
                  <a:srgbClr val="3E6CA4"/>
                </a:solidFill>
                <a:latin typeface="+mj-ea"/>
                <a:ea typeface="+mj-ea"/>
              </a:rPr>
              <a:t>박  호  균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제목 16"/>
          <p:cNvSpPr>
            <a:spLocks noGrp="1"/>
          </p:cNvSpPr>
          <p:nvPr>
            <p:ph type="title"/>
          </p:nvPr>
        </p:nvSpPr>
        <p:spPr>
          <a:xfrm>
            <a:off x="742950" y="201890"/>
            <a:ext cx="1336904" cy="369332"/>
          </a:xfrm>
        </p:spPr>
        <p:txBody>
          <a:bodyPr/>
          <a:lstStyle/>
          <a:p>
            <a:pPr>
              <a:defRPr/>
            </a:pPr>
            <a:r>
              <a:rPr lang="ko-KR" altLang="en-US" dirty="0" smtClean="0"/>
              <a:t> 선택정렬</a:t>
            </a:r>
            <a:endParaRPr lang="ko-KR" altLang="en-US" dirty="0"/>
          </a:p>
        </p:txBody>
      </p:sp>
      <p:sp>
        <p:nvSpPr>
          <p:cNvPr id="16" name="TextBox 4"/>
          <p:cNvSpPr txBox="1">
            <a:spLocks noChangeArrowheads="1"/>
          </p:cNvSpPr>
          <p:nvPr/>
        </p:nvSpPr>
        <p:spPr bwMode="auto">
          <a:xfrm>
            <a:off x="174948" y="859954"/>
            <a:ext cx="10009112" cy="4542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142875" latinLnBrk="1">
              <a:spcBef>
                <a:spcPct val="20000"/>
              </a:spcBef>
              <a:buFont typeface="Arial" charset="0"/>
              <a:buChar char="•"/>
              <a:tabLst>
                <a:tab pos="0" algn="l"/>
              </a:tabLst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defTabSz="142875" latinLnBrk="1">
              <a:spcBef>
                <a:spcPct val="20000"/>
              </a:spcBef>
              <a:buFont typeface="Arial" charset="0"/>
              <a:buChar char="–"/>
              <a:tabLst>
                <a:tab pos="0" algn="l"/>
              </a:tabLst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defTabSz="142875" latinLnBrk="1">
              <a:spcBef>
                <a:spcPct val="20000"/>
              </a:spcBef>
              <a:buFont typeface="Arial" charset="0"/>
              <a:buChar char="•"/>
              <a:tabLst>
                <a:tab pos="0" algn="l"/>
              </a:tabLst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defTabSz="142875" latinLnBrk="1">
              <a:spcBef>
                <a:spcPct val="20000"/>
              </a:spcBef>
              <a:buFont typeface="Arial" charset="0"/>
              <a:buChar char="–"/>
              <a:tabLst>
                <a:tab pos="0" algn="l"/>
              </a:tabLst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defTabSz="142875" latinLnBrk="1">
              <a:spcBef>
                <a:spcPct val="20000"/>
              </a:spcBef>
              <a:buFont typeface="Arial" charset="0"/>
              <a:buChar char="»"/>
              <a:tabLst>
                <a:tab pos="0" algn="l"/>
              </a:tabLst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defTabSz="14287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0" algn="l"/>
              </a:tabLst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defTabSz="14287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0" algn="l"/>
              </a:tabLst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defTabSz="14287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0" algn="l"/>
              </a:tabLst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defTabSz="14287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0" algn="l"/>
              </a:tabLst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marL="342900" indent="-342900">
              <a:lnSpc>
                <a:spcPct val="150000"/>
              </a:lnSpc>
              <a:buClr>
                <a:srgbClr val="FF0000"/>
              </a:buClr>
              <a:buFont typeface="Brush Script MT" panose="03060802040406070304" pitchFamily="66" charset="0"/>
              <a:buChar char="O"/>
            </a:pPr>
            <a:r>
              <a:rPr lang="ko-KR" altLang="en-US" sz="1800" b="1" dirty="0" smtClean="0"/>
              <a:t>수행 과정</a:t>
            </a:r>
            <a:endParaRPr lang="en-US" altLang="ko-KR" sz="1600" b="1" dirty="0" smtClean="0">
              <a:solidFill>
                <a:srgbClr val="FF0000"/>
              </a:solidFill>
              <a:latin typeface="+mn-ea"/>
              <a:ea typeface="+mn-ea"/>
              <a:cs typeface="Tahoma" pitchFamily="34" charset="0"/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7116" y="918245"/>
            <a:ext cx="6667500" cy="5686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91023568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제목 16"/>
          <p:cNvSpPr>
            <a:spLocks noGrp="1"/>
          </p:cNvSpPr>
          <p:nvPr>
            <p:ph type="title"/>
          </p:nvPr>
        </p:nvSpPr>
        <p:spPr>
          <a:xfrm>
            <a:off x="742950" y="201890"/>
            <a:ext cx="1336904" cy="369332"/>
          </a:xfrm>
        </p:spPr>
        <p:txBody>
          <a:bodyPr/>
          <a:lstStyle/>
          <a:p>
            <a:pPr>
              <a:defRPr/>
            </a:pPr>
            <a:r>
              <a:rPr lang="ko-KR" altLang="en-US" dirty="0" smtClean="0"/>
              <a:t> 선택정렬</a:t>
            </a:r>
            <a:endParaRPr lang="ko-KR" altLang="en-US" dirty="0"/>
          </a:p>
        </p:txBody>
      </p:sp>
      <p:sp>
        <p:nvSpPr>
          <p:cNvPr id="16" name="TextBox 4"/>
          <p:cNvSpPr txBox="1">
            <a:spLocks noChangeArrowheads="1"/>
          </p:cNvSpPr>
          <p:nvPr/>
        </p:nvSpPr>
        <p:spPr bwMode="auto">
          <a:xfrm>
            <a:off x="174948" y="859954"/>
            <a:ext cx="10009112" cy="56323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142875" latinLnBrk="1">
              <a:spcBef>
                <a:spcPct val="20000"/>
              </a:spcBef>
              <a:buFont typeface="Arial" charset="0"/>
              <a:buChar char="•"/>
              <a:tabLst>
                <a:tab pos="0" algn="l"/>
              </a:tabLst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defTabSz="142875" latinLnBrk="1">
              <a:spcBef>
                <a:spcPct val="20000"/>
              </a:spcBef>
              <a:buFont typeface="Arial" charset="0"/>
              <a:buChar char="–"/>
              <a:tabLst>
                <a:tab pos="0" algn="l"/>
              </a:tabLst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defTabSz="142875" latinLnBrk="1">
              <a:spcBef>
                <a:spcPct val="20000"/>
              </a:spcBef>
              <a:buFont typeface="Arial" charset="0"/>
              <a:buChar char="•"/>
              <a:tabLst>
                <a:tab pos="0" algn="l"/>
              </a:tabLst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defTabSz="142875" latinLnBrk="1">
              <a:spcBef>
                <a:spcPct val="20000"/>
              </a:spcBef>
              <a:buFont typeface="Arial" charset="0"/>
              <a:buChar char="–"/>
              <a:tabLst>
                <a:tab pos="0" algn="l"/>
              </a:tabLst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defTabSz="142875" latinLnBrk="1">
              <a:spcBef>
                <a:spcPct val="20000"/>
              </a:spcBef>
              <a:buFont typeface="Arial" charset="0"/>
              <a:buChar char="»"/>
              <a:tabLst>
                <a:tab pos="0" algn="l"/>
              </a:tabLst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defTabSz="14287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0" algn="l"/>
              </a:tabLst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defTabSz="14287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0" algn="l"/>
              </a:tabLst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defTabSz="14287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0" algn="l"/>
              </a:tabLst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defTabSz="14287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0" algn="l"/>
              </a:tabLst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marL="342900" indent="-342900">
              <a:lnSpc>
                <a:spcPct val="150000"/>
              </a:lnSpc>
              <a:buClr>
                <a:srgbClr val="FF0000"/>
              </a:buClr>
              <a:buFont typeface="Brush Script MT" panose="03060802040406070304" pitchFamily="66" charset="0"/>
              <a:buChar char="O"/>
            </a:pPr>
            <a:r>
              <a:rPr lang="ko-KR" altLang="en-US" sz="1800" b="1" dirty="0" smtClean="0"/>
              <a:t>수행 과정</a:t>
            </a:r>
            <a:r>
              <a:rPr lang="en-US" altLang="ko-KR" sz="1800" b="1" dirty="0" smtClean="0"/>
              <a:t/>
            </a:r>
            <a:br>
              <a:rPr lang="en-US" altLang="ko-KR" sz="1800" b="1" dirty="0" smtClean="0"/>
            </a:br>
            <a:r>
              <a:rPr lang="en-US" altLang="ko-KR" sz="1800" b="1" dirty="0" smtClean="0"/>
              <a:t/>
            </a:r>
            <a:br>
              <a:rPr lang="en-US" altLang="ko-KR" sz="1800" b="1" dirty="0" smtClean="0"/>
            </a:br>
            <a:r>
              <a:rPr lang="en-US" altLang="ko-KR" sz="1800" b="1" dirty="0" smtClean="0"/>
              <a:t/>
            </a:r>
            <a:br>
              <a:rPr lang="en-US" altLang="ko-KR" sz="1800" b="1" dirty="0" smtClean="0"/>
            </a:br>
            <a:r>
              <a:rPr lang="en-US" altLang="ko-KR" sz="1800" b="1" dirty="0" smtClean="0"/>
              <a:t/>
            </a:r>
            <a:br>
              <a:rPr lang="en-US" altLang="ko-KR" sz="1800" b="1" dirty="0" smtClean="0"/>
            </a:br>
            <a:r>
              <a:rPr lang="en-US" altLang="ko-KR" sz="1800" b="1" dirty="0" smtClean="0"/>
              <a:t/>
            </a:r>
            <a:br>
              <a:rPr lang="en-US" altLang="ko-KR" sz="1800" b="1" dirty="0" smtClean="0"/>
            </a:br>
            <a:r>
              <a:rPr lang="en-US" altLang="ko-KR" sz="1800" b="1" dirty="0" smtClean="0"/>
              <a:t/>
            </a:r>
            <a:br>
              <a:rPr lang="en-US" altLang="ko-KR" sz="1800" b="1" dirty="0" smtClean="0"/>
            </a:br>
            <a:r>
              <a:rPr lang="en-US" altLang="ko-KR" sz="1800" b="1" dirty="0" smtClean="0"/>
              <a:t/>
            </a:r>
            <a:br>
              <a:rPr lang="en-US" altLang="ko-KR" sz="1800" b="1" dirty="0" smtClean="0"/>
            </a:br>
            <a:r>
              <a:rPr lang="en-US" altLang="ko-KR" sz="1800" b="1" dirty="0" smtClean="0"/>
              <a:t/>
            </a:r>
            <a:br>
              <a:rPr lang="en-US" altLang="ko-KR" sz="1800" b="1" dirty="0" smtClean="0"/>
            </a:br>
            <a:r>
              <a:rPr lang="ko-KR" altLang="en-US" sz="1600" b="1" dirty="0" smtClean="0"/>
              <a:t>이 프로그램은 전체 배열의 원소</a:t>
            </a:r>
            <a:r>
              <a:rPr lang="en-US" altLang="ko-KR" sz="1600" b="1" dirty="0" smtClean="0"/>
              <a:t>(a[0] ~ a[7])</a:t>
            </a:r>
            <a:r>
              <a:rPr lang="ko-KR" altLang="en-US" sz="1600" b="1" dirty="0" smtClean="0"/>
              <a:t>중</a:t>
            </a:r>
            <a:r>
              <a:rPr lang="en-US" altLang="ko-KR" sz="1600" b="1" dirty="0" smtClean="0"/>
              <a:t>  </a:t>
            </a:r>
            <a:r>
              <a:rPr lang="ko-KR" altLang="en-US" sz="1600" b="1" dirty="0" smtClean="0"/>
              <a:t>가장 작은 값을 갖는 원소의 첨자를 찾아낸 후 첫 번째 원소와 서로 값을 교환하였다</a:t>
            </a:r>
            <a:r>
              <a:rPr lang="en-US" altLang="ko-KR" sz="1600" b="1" dirty="0" smtClean="0"/>
              <a:t>.  </a:t>
            </a:r>
            <a:r>
              <a:rPr lang="ko-KR" altLang="en-US" sz="1600" b="1" dirty="0" smtClean="0"/>
              <a:t>그 결과 기준이 되는 </a:t>
            </a:r>
            <a:r>
              <a:rPr lang="en-US" altLang="ko-KR" sz="1600" b="1" dirty="0" smtClean="0"/>
              <a:t>a[0]</a:t>
            </a:r>
            <a:r>
              <a:rPr lang="ko-KR" altLang="en-US" sz="1600" b="1" dirty="0" smtClean="0"/>
              <a:t>에는 가장 작은 값이 저장된다</a:t>
            </a:r>
            <a:r>
              <a:rPr lang="en-US" altLang="ko-KR" sz="1600" b="1" dirty="0" smtClean="0"/>
              <a:t>.</a:t>
            </a:r>
            <a:br>
              <a:rPr lang="en-US" altLang="ko-KR" sz="1600" b="1" dirty="0" smtClean="0"/>
            </a:br>
            <a:r>
              <a:rPr lang="en-US" altLang="ko-KR" sz="1600" b="1" dirty="0" smtClean="0"/>
              <a:t/>
            </a:r>
            <a:br>
              <a:rPr lang="en-US" altLang="ko-KR" sz="1600" b="1" dirty="0" smtClean="0"/>
            </a:br>
            <a:r>
              <a:rPr lang="ko-KR" altLang="en-US" sz="1600" b="1" dirty="0" smtClean="0"/>
              <a:t>마찬가지로 나머지 원소</a:t>
            </a:r>
            <a:r>
              <a:rPr lang="en-US" altLang="ko-KR" sz="1600" b="1" dirty="0" smtClean="0"/>
              <a:t>(a[1] ~ a[7]) </a:t>
            </a:r>
            <a:r>
              <a:rPr lang="ko-KR" altLang="en-US" sz="1600" b="1" dirty="0" smtClean="0"/>
              <a:t>가운데 가장 작은 값을 갖는 원소의 첨자를 찾아내 기준이 되는</a:t>
            </a:r>
            <a:r>
              <a:rPr lang="en-US" altLang="ko-KR" sz="1600" b="1" dirty="0" smtClean="0"/>
              <a:t/>
            </a:r>
            <a:br>
              <a:rPr lang="en-US" altLang="ko-KR" sz="1600" b="1" dirty="0" smtClean="0"/>
            </a:br>
            <a:r>
              <a:rPr lang="ko-KR" altLang="en-US" sz="1600" b="1" dirty="0" smtClean="0"/>
              <a:t>두 번째 원소</a:t>
            </a:r>
            <a:r>
              <a:rPr lang="en-US" altLang="ko-KR" sz="1600" b="1" dirty="0" smtClean="0"/>
              <a:t>(a[1])</a:t>
            </a:r>
            <a:r>
              <a:rPr lang="ko-KR" altLang="en-US" sz="1600" b="1" dirty="0" smtClean="0"/>
              <a:t>와 자리를 교환하고</a:t>
            </a:r>
            <a:r>
              <a:rPr lang="en-US" altLang="ko-KR" sz="1600" b="1" dirty="0" smtClean="0"/>
              <a:t>, </a:t>
            </a:r>
            <a:r>
              <a:rPr lang="ko-KR" altLang="en-US" sz="1600" b="1" dirty="0" smtClean="0"/>
              <a:t>계속해서 나머지 원소에 대해서도 반복 수행한다면 모든 수가 </a:t>
            </a:r>
            <a:r>
              <a:rPr lang="en-US" altLang="ko-KR" sz="1600" b="1" dirty="0" smtClean="0"/>
              <a:t/>
            </a:r>
            <a:br>
              <a:rPr lang="en-US" altLang="ko-KR" sz="1600" b="1" dirty="0" smtClean="0"/>
            </a:br>
            <a:r>
              <a:rPr lang="ko-KR" altLang="en-US" sz="1600" b="1" dirty="0" smtClean="0"/>
              <a:t>정렬될 것이다</a:t>
            </a:r>
            <a:r>
              <a:rPr lang="en-US" altLang="ko-KR" sz="1600" b="1" dirty="0" smtClean="0"/>
              <a:t>.  </a:t>
            </a:r>
            <a:r>
              <a:rPr lang="ko-KR" altLang="en-US" sz="1600" b="1" dirty="0" smtClean="0"/>
              <a:t> </a:t>
            </a:r>
            <a:endParaRPr lang="en-US" altLang="ko-KR" sz="1400" b="1" dirty="0" smtClean="0">
              <a:solidFill>
                <a:srgbClr val="FF0000"/>
              </a:solidFill>
              <a:latin typeface="+mn-ea"/>
              <a:ea typeface="+mn-ea"/>
              <a:cs typeface="Tahoma" pitchFamily="34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3100" y="1606699"/>
            <a:ext cx="6581775" cy="2295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88944627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Box 4"/>
          <p:cNvSpPr txBox="1">
            <a:spLocks noChangeArrowheads="1"/>
          </p:cNvSpPr>
          <p:nvPr/>
        </p:nvSpPr>
        <p:spPr bwMode="auto">
          <a:xfrm>
            <a:off x="174948" y="1004692"/>
            <a:ext cx="10009112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142875" latinLnBrk="1">
              <a:spcBef>
                <a:spcPct val="20000"/>
              </a:spcBef>
              <a:buFont typeface="Arial" charset="0"/>
              <a:buChar char="•"/>
              <a:tabLst>
                <a:tab pos="0" algn="l"/>
              </a:tabLst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defTabSz="142875" latinLnBrk="1">
              <a:spcBef>
                <a:spcPct val="20000"/>
              </a:spcBef>
              <a:buFont typeface="Arial" charset="0"/>
              <a:buChar char="–"/>
              <a:tabLst>
                <a:tab pos="0" algn="l"/>
              </a:tabLst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defTabSz="142875" latinLnBrk="1">
              <a:spcBef>
                <a:spcPct val="20000"/>
              </a:spcBef>
              <a:buFont typeface="Arial" charset="0"/>
              <a:buChar char="•"/>
              <a:tabLst>
                <a:tab pos="0" algn="l"/>
              </a:tabLst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defTabSz="142875" latinLnBrk="1">
              <a:spcBef>
                <a:spcPct val="20000"/>
              </a:spcBef>
              <a:buFont typeface="Arial" charset="0"/>
              <a:buChar char="–"/>
              <a:tabLst>
                <a:tab pos="0" algn="l"/>
              </a:tabLst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defTabSz="142875" latinLnBrk="1">
              <a:spcBef>
                <a:spcPct val="20000"/>
              </a:spcBef>
              <a:buFont typeface="Arial" charset="0"/>
              <a:buChar char="»"/>
              <a:tabLst>
                <a:tab pos="0" algn="l"/>
              </a:tabLst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defTabSz="14287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0" algn="l"/>
              </a:tabLst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defTabSz="14287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0" algn="l"/>
              </a:tabLst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defTabSz="14287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0" algn="l"/>
              </a:tabLst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defTabSz="14287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0" algn="l"/>
              </a:tabLst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marL="342900" indent="-342900">
              <a:lnSpc>
                <a:spcPct val="150000"/>
              </a:lnSpc>
              <a:buClr>
                <a:srgbClr val="FF0000"/>
              </a:buClr>
              <a:buFont typeface="Brush Script MT" panose="03060802040406070304" pitchFamily="66" charset="0"/>
              <a:buChar char="O"/>
            </a:pPr>
            <a:r>
              <a:rPr lang="en-US" altLang="ko-KR" sz="1800" b="1" dirty="0" smtClean="0"/>
              <a:t>(</a:t>
            </a:r>
            <a:r>
              <a:rPr lang="ko-KR" altLang="en-US" sz="1800" b="1" dirty="0" smtClean="0"/>
              <a:t>실습 </a:t>
            </a:r>
            <a:r>
              <a:rPr lang="en-US" altLang="ko-KR" sz="1800" b="1" dirty="0" smtClean="0"/>
              <a:t>13-4) </a:t>
            </a:r>
            <a:r>
              <a:rPr lang="ko-KR" altLang="en-US" sz="1800" b="1" dirty="0" smtClean="0"/>
              <a:t>그림과 같이 데이터를 배열에 저장한 후</a:t>
            </a:r>
            <a:r>
              <a:rPr lang="en-US" altLang="ko-KR" sz="1800" b="1" dirty="0" smtClean="0"/>
              <a:t>, </a:t>
            </a:r>
            <a:r>
              <a:rPr lang="ko-KR" altLang="en-US" sz="1800" b="1" dirty="0" smtClean="0"/>
              <a:t>선택정렬 방식으로 오름차순 정렬하는 프로그램을 작성하시오</a:t>
            </a:r>
            <a:r>
              <a:rPr lang="en-US" altLang="ko-KR" sz="1800" b="1" dirty="0" smtClean="0"/>
              <a:t>.</a:t>
            </a:r>
            <a:r>
              <a:rPr lang="ko-KR" altLang="en-US" sz="1800" b="1" dirty="0" smtClean="0"/>
              <a:t> </a:t>
            </a:r>
            <a:endParaRPr lang="en-US" altLang="ko-KR" sz="1600" b="1" dirty="0" smtClean="0">
              <a:solidFill>
                <a:srgbClr val="FF0000"/>
              </a:solidFill>
              <a:latin typeface="+mn-ea"/>
              <a:ea typeface="+mn-ea"/>
              <a:cs typeface="Tahoma" pitchFamily="34" charset="0"/>
            </a:endParaRPr>
          </a:p>
        </p:txBody>
      </p:sp>
      <p:sp>
        <p:nvSpPr>
          <p:cNvPr id="17" name="제목 16"/>
          <p:cNvSpPr>
            <a:spLocks noGrp="1"/>
          </p:cNvSpPr>
          <p:nvPr>
            <p:ph type="title"/>
          </p:nvPr>
        </p:nvSpPr>
        <p:spPr>
          <a:xfrm>
            <a:off x="742950" y="201890"/>
            <a:ext cx="1336904" cy="369332"/>
          </a:xfrm>
        </p:spPr>
        <p:txBody>
          <a:bodyPr/>
          <a:lstStyle/>
          <a:p>
            <a:pPr>
              <a:defRPr/>
            </a:pPr>
            <a:r>
              <a:rPr lang="ko-KR" altLang="en-US" dirty="0" smtClean="0"/>
              <a:t> 선택정렬</a:t>
            </a:r>
            <a:endParaRPr lang="ko-KR" altLang="en-US" dirty="0"/>
          </a:p>
        </p:txBody>
      </p:sp>
      <p:graphicFrame>
        <p:nvGraphicFramePr>
          <p:cNvPr id="4" name="표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4098184"/>
              </p:ext>
            </p:extLst>
          </p:nvPr>
        </p:nvGraphicFramePr>
        <p:xfrm>
          <a:off x="1687116" y="2060848"/>
          <a:ext cx="6336704" cy="877813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92088"/>
                <a:gridCol w="792088"/>
                <a:gridCol w="792088"/>
                <a:gridCol w="792088"/>
                <a:gridCol w="792088"/>
                <a:gridCol w="792088"/>
                <a:gridCol w="792088"/>
                <a:gridCol w="792088"/>
              </a:tblGrid>
              <a:tr h="517773">
                <a:tc>
                  <a:txBody>
                    <a:bodyPr/>
                    <a:lstStyle/>
                    <a:p>
                      <a:pPr algn="ctr"/>
                      <a:r>
                        <a:rPr lang="en-US" altLang="ko-KR" dirty="0" smtClean="0"/>
                        <a:t>67</a:t>
                      </a:r>
                      <a:endParaRPr lang="ko-KR" altLang="en-US" dirty="0"/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dirty="0" smtClean="0"/>
                        <a:t>54</a:t>
                      </a:r>
                      <a:endParaRPr lang="ko-KR" altLang="en-US" dirty="0"/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dirty="0" smtClean="0"/>
                        <a:t>86</a:t>
                      </a:r>
                      <a:endParaRPr lang="ko-KR" altLang="en-US" dirty="0"/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dirty="0" smtClean="0"/>
                        <a:t>32</a:t>
                      </a:r>
                      <a:endParaRPr lang="ko-KR" altLang="en-US" dirty="0"/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dirty="0" smtClean="0"/>
                        <a:t>21</a:t>
                      </a:r>
                      <a:endParaRPr lang="ko-KR" altLang="en-US" dirty="0"/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dirty="0" smtClean="0"/>
                        <a:t>18</a:t>
                      </a:r>
                      <a:endParaRPr lang="ko-KR" altLang="en-US" dirty="0"/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dirty="0" smtClean="0"/>
                        <a:t>29</a:t>
                      </a:r>
                      <a:endParaRPr lang="ko-KR" altLang="en-US" dirty="0"/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dirty="0" smtClean="0"/>
                        <a:t>45</a:t>
                      </a:r>
                      <a:endParaRPr lang="ko-KR" altLang="en-US" dirty="0"/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36004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a[0]</a:t>
                      </a:r>
                      <a:endParaRPr lang="ko-KR" altLang="en-US" sz="16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600" dirty="0" smtClean="0"/>
                        <a:t>a[1]</a:t>
                      </a:r>
                      <a:endParaRPr lang="ko-KR" altLang="en-US" sz="1600" dirty="0" smtClean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a[2]</a:t>
                      </a:r>
                      <a:endParaRPr lang="ko-KR" altLang="en-US" sz="16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600" dirty="0" smtClean="0"/>
                        <a:t>a[3]</a:t>
                      </a:r>
                      <a:endParaRPr lang="ko-KR" altLang="en-US" sz="1600" dirty="0" smtClean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600" dirty="0" smtClean="0"/>
                        <a:t>a[4]</a:t>
                      </a:r>
                      <a:endParaRPr lang="ko-KR" altLang="en-US" sz="1600" dirty="0" smtClean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600" dirty="0" smtClean="0"/>
                        <a:t>a[5]</a:t>
                      </a:r>
                      <a:endParaRPr lang="ko-KR" altLang="en-US" sz="1600" dirty="0" smtClean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600" dirty="0" smtClean="0"/>
                        <a:t>a[6]</a:t>
                      </a:r>
                      <a:endParaRPr lang="ko-KR" altLang="en-US" sz="1600" dirty="0" smtClean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600" dirty="0" smtClean="0"/>
                        <a:t>a[7]</a:t>
                      </a:r>
                      <a:endParaRPr lang="ko-KR" altLang="en-US" sz="1600" dirty="0" smtClean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67236" y="3322315"/>
            <a:ext cx="4032448" cy="312862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87279769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제목 16"/>
          <p:cNvSpPr>
            <a:spLocks noGrp="1"/>
          </p:cNvSpPr>
          <p:nvPr>
            <p:ph type="title"/>
          </p:nvPr>
        </p:nvSpPr>
        <p:spPr>
          <a:xfrm>
            <a:off x="742950" y="201890"/>
            <a:ext cx="1336904" cy="369332"/>
          </a:xfrm>
        </p:spPr>
        <p:txBody>
          <a:bodyPr/>
          <a:lstStyle/>
          <a:p>
            <a:pPr>
              <a:defRPr/>
            </a:pPr>
            <a:r>
              <a:rPr lang="ko-KR" altLang="en-US" dirty="0" smtClean="0"/>
              <a:t> 선택정렬</a:t>
            </a:r>
            <a:endParaRPr lang="ko-KR" altLang="en-US" dirty="0"/>
          </a:p>
        </p:txBody>
      </p:sp>
      <p:sp>
        <p:nvSpPr>
          <p:cNvPr id="5" name="직사각형 4"/>
          <p:cNvSpPr/>
          <p:nvPr/>
        </p:nvSpPr>
        <p:spPr>
          <a:xfrm>
            <a:off x="751012" y="994048"/>
            <a:ext cx="8640960" cy="5544616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80000">
              <a:lnSpc>
                <a:spcPct val="150000"/>
              </a:lnSpc>
            </a:pPr>
            <a:r>
              <a:rPr lang="da-DK" altLang="ko-KR" b="1" dirty="0">
                <a:solidFill>
                  <a:schemeClr val="tx1"/>
                </a:solidFill>
                <a:latin typeface="+mn-ea"/>
              </a:rPr>
              <a:t>var a = [67, 54, 86, 32, 21, 18, 29, 45];</a:t>
            </a:r>
          </a:p>
          <a:p>
            <a:pPr marL="180000">
              <a:lnSpc>
                <a:spcPct val="150000"/>
              </a:lnSpc>
            </a:pPr>
            <a:r>
              <a:rPr lang="da-DK" altLang="ko-KR" b="1" dirty="0" smtClean="0">
                <a:solidFill>
                  <a:schemeClr val="tx1"/>
                </a:solidFill>
                <a:latin typeface="+mn-ea"/>
              </a:rPr>
              <a:t>var </a:t>
            </a:r>
            <a:r>
              <a:rPr lang="da-DK" altLang="ko-KR" b="1" dirty="0">
                <a:solidFill>
                  <a:schemeClr val="tx1"/>
                </a:solidFill>
                <a:latin typeface="+mn-ea"/>
              </a:rPr>
              <a:t>i, j, minindex, temp;</a:t>
            </a:r>
          </a:p>
          <a:p>
            <a:pPr marL="180000">
              <a:lnSpc>
                <a:spcPct val="150000"/>
              </a:lnSpc>
            </a:pPr>
            <a:r>
              <a:rPr lang="da-DK" altLang="ko-KR" b="1" dirty="0">
                <a:solidFill>
                  <a:schemeClr val="tx1"/>
                </a:solidFill>
                <a:latin typeface="+mn-ea"/>
              </a:rPr>
              <a:t>document.write("&amp;nbsp;&amp;nbsp;&amp;nbsp;</a:t>
            </a:r>
            <a:r>
              <a:rPr lang="ko-KR" altLang="en-US" b="1" dirty="0" smtClean="0">
                <a:solidFill>
                  <a:schemeClr val="tx1"/>
                </a:solidFill>
                <a:latin typeface="+mn-ea"/>
              </a:rPr>
              <a:t>수행 </a:t>
            </a:r>
            <a:r>
              <a:rPr lang="ko-KR" altLang="en-US" b="1" dirty="0">
                <a:solidFill>
                  <a:schemeClr val="tx1"/>
                </a:solidFill>
                <a:latin typeface="+mn-ea"/>
              </a:rPr>
              <a:t>전 </a:t>
            </a:r>
            <a:r>
              <a:rPr lang="en-US" altLang="ko-KR" b="1" dirty="0">
                <a:solidFill>
                  <a:schemeClr val="tx1"/>
                </a:solidFill>
                <a:latin typeface="+mn-ea"/>
              </a:rPr>
              <a:t>: ");</a:t>
            </a:r>
          </a:p>
          <a:p>
            <a:pPr marL="180000">
              <a:lnSpc>
                <a:spcPct val="150000"/>
              </a:lnSpc>
            </a:pPr>
            <a:r>
              <a:rPr lang="da-DK" altLang="ko-KR" b="1" dirty="0" smtClean="0">
                <a:solidFill>
                  <a:schemeClr val="tx1"/>
                </a:solidFill>
                <a:latin typeface="+mn-ea"/>
              </a:rPr>
              <a:t>for(i=0</a:t>
            </a:r>
            <a:r>
              <a:rPr lang="da-DK" altLang="ko-KR" b="1" dirty="0">
                <a:solidFill>
                  <a:schemeClr val="tx1"/>
                </a:solidFill>
                <a:latin typeface="+mn-ea"/>
              </a:rPr>
              <a:t>; i&lt;a.length; i++) </a:t>
            </a:r>
            <a:r>
              <a:rPr lang="da-DK" altLang="ko-KR" b="1" dirty="0" smtClean="0">
                <a:solidFill>
                  <a:schemeClr val="tx1"/>
                </a:solidFill>
                <a:latin typeface="+mn-ea"/>
              </a:rPr>
              <a:t>{          </a:t>
            </a:r>
            <a:r>
              <a:rPr lang="da-DK" altLang="ko-KR" b="1" dirty="0" smtClean="0">
                <a:solidFill>
                  <a:srgbClr val="0070C0"/>
                </a:solidFill>
                <a:latin typeface="+mn-ea"/>
              </a:rPr>
              <a:t>// </a:t>
            </a:r>
            <a:r>
              <a:rPr lang="ko-KR" altLang="en-US" b="1" dirty="0" smtClean="0">
                <a:solidFill>
                  <a:srgbClr val="0070C0"/>
                </a:solidFill>
                <a:latin typeface="+mn-ea"/>
              </a:rPr>
              <a:t>정렬 전 배열 출력</a:t>
            </a:r>
            <a:endParaRPr lang="da-DK" altLang="ko-KR" b="1" dirty="0">
              <a:solidFill>
                <a:srgbClr val="0070C0"/>
              </a:solidFill>
              <a:latin typeface="+mn-ea"/>
            </a:endParaRPr>
          </a:p>
          <a:p>
            <a:pPr marL="180000">
              <a:lnSpc>
                <a:spcPct val="150000"/>
              </a:lnSpc>
            </a:pPr>
            <a:r>
              <a:rPr lang="da-DK" altLang="ko-KR" b="1" dirty="0">
                <a:solidFill>
                  <a:schemeClr val="tx1"/>
                </a:solidFill>
                <a:latin typeface="+mn-ea"/>
              </a:rPr>
              <a:t>	document.write(a[i] + "&amp;nbsp;&amp;nbsp;&amp;nbsp;");</a:t>
            </a:r>
          </a:p>
          <a:p>
            <a:pPr marL="180000">
              <a:lnSpc>
                <a:spcPct val="150000"/>
              </a:lnSpc>
            </a:pPr>
            <a:r>
              <a:rPr lang="da-DK" altLang="ko-KR" b="1" dirty="0" smtClean="0">
                <a:solidFill>
                  <a:schemeClr val="tx1"/>
                </a:solidFill>
                <a:latin typeface="+mn-ea"/>
              </a:rPr>
              <a:t>}</a:t>
            </a:r>
            <a:endParaRPr lang="da-DK" altLang="ko-KR" b="1" dirty="0">
              <a:solidFill>
                <a:schemeClr val="tx1"/>
              </a:solidFill>
              <a:latin typeface="+mn-ea"/>
            </a:endParaRPr>
          </a:p>
          <a:p>
            <a:pPr marL="180000">
              <a:lnSpc>
                <a:spcPct val="150000"/>
              </a:lnSpc>
            </a:pPr>
            <a:r>
              <a:rPr lang="da-DK" altLang="ko-KR" b="1" dirty="0" smtClean="0">
                <a:solidFill>
                  <a:schemeClr val="tx1"/>
                </a:solidFill>
                <a:latin typeface="+mn-ea"/>
              </a:rPr>
              <a:t>for(i=0</a:t>
            </a:r>
            <a:r>
              <a:rPr lang="da-DK" altLang="ko-KR" b="1" dirty="0">
                <a:solidFill>
                  <a:schemeClr val="tx1"/>
                </a:solidFill>
                <a:latin typeface="+mn-ea"/>
              </a:rPr>
              <a:t>; i&lt;(a.length-1); i++) { </a:t>
            </a:r>
            <a:r>
              <a:rPr lang="da-DK" altLang="ko-KR" b="1" dirty="0" smtClean="0">
                <a:solidFill>
                  <a:schemeClr val="tx1"/>
                </a:solidFill>
                <a:latin typeface="+mn-ea"/>
              </a:rPr>
              <a:t>    </a:t>
            </a:r>
            <a:r>
              <a:rPr lang="da-DK" altLang="ko-KR" b="1" dirty="0" smtClean="0">
                <a:solidFill>
                  <a:srgbClr val="0070C0"/>
                </a:solidFill>
                <a:latin typeface="+mn-ea"/>
              </a:rPr>
              <a:t>// </a:t>
            </a:r>
            <a:r>
              <a:rPr lang="ko-KR" altLang="en-US" b="1" dirty="0" smtClean="0">
                <a:solidFill>
                  <a:srgbClr val="0070C0"/>
                </a:solidFill>
                <a:latin typeface="+mn-ea"/>
              </a:rPr>
              <a:t>기준 원소의 첨자</a:t>
            </a:r>
            <a:r>
              <a:rPr lang="en-US" altLang="ko-KR" b="1" dirty="0" smtClean="0">
                <a:solidFill>
                  <a:srgbClr val="0070C0"/>
                </a:solidFill>
                <a:latin typeface="+mn-ea"/>
              </a:rPr>
              <a:t>( </a:t>
            </a:r>
            <a:r>
              <a:rPr lang="en-US" altLang="ko-KR" b="1" dirty="0" err="1" smtClean="0">
                <a:solidFill>
                  <a:srgbClr val="0070C0"/>
                </a:solidFill>
                <a:latin typeface="+mn-ea"/>
              </a:rPr>
              <a:t>i</a:t>
            </a:r>
            <a:r>
              <a:rPr lang="en-US" altLang="ko-KR" b="1" dirty="0" smtClean="0">
                <a:solidFill>
                  <a:srgbClr val="0070C0"/>
                </a:solidFill>
                <a:latin typeface="+mn-ea"/>
              </a:rPr>
              <a:t> </a:t>
            </a:r>
            <a:r>
              <a:rPr lang="en-US" altLang="ko-KR" b="1" dirty="0" smtClean="0">
                <a:solidFill>
                  <a:srgbClr val="0070C0"/>
                </a:solidFill>
                <a:latin typeface="Arial"/>
                <a:cs typeface="Arial"/>
              </a:rPr>
              <a:t>← </a:t>
            </a:r>
            <a:r>
              <a:rPr lang="en-US" altLang="ko-KR" b="1" dirty="0" smtClean="0">
                <a:solidFill>
                  <a:srgbClr val="0070C0"/>
                </a:solidFill>
                <a:latin typeface="+mn-ea"/>
              </a:rPr>
              <a:t>0 ~ 7 )</a:t>
            </a:r>
            <a:endParaRPr lang="da-DK" altLang="ko-KR" b="1" dirty="0">
              <a:solidFill>
                <a:srgbClr val="0070C0"/>
              </a:solidFill>
              <a:latin typeface="+mn-ea"/>
            </a:endParaRPr>
          </a:p>
          <a:p>
            <a:pPr marL="180000">
              <a:lnSpc>
                <a:spcPct val="150000"/>
              </a:lnSpc>
            </a:pPr>
            <a:r>
              <a:rPr lang="da-DK" altLang="ko-KR" b="1" dirty="0" smtClean="0">
                <a:solidFill>
                  <a:schemeClr val="tx1"/>
                </a:solidFill>
                <a:latin typeface="+mn-ea"/>
              </a:rPr>
              <a:t>     </a:t>
            </a:r>
            <a:r>
              <a:rPr lang="da-DK" altLang="ko-KR" b="1" dirty="0">
                <a:solidFill>
                  <a:schemeClr val="tx1"/>
                </a:solidFill>
                <a:latin typeface="+mn-ea"/>
              </a:rPr>
              <a:t>minindex = i</a:t>
            </a:r>
            <a:r>
              <a:rPr lang="da-DK" altLang="ko-KR" b="1" dirty="0" smtClean="0">
                <a:solidFill>
                  <a:schemeClr val="tx1"/>
                </a:solidFill>
                <a:latin typeface="+mn-ea"/>
              </a:rPr>
              <a:t>;</a:t>
            </a:r>
            <a:endParaRPr lang="da-DK" altLang="ko-KR" b="1" dirty="0">
              <a:solidFill>
                <a:schemeClr val="tx1"/>
              </a:solidFill>
              <a:latin typeface="+mn-ea"/>
            </a:endParaRPr>
          </a:p>
          <a:p>
            <a:pPr marL="180000">
              <a:lnSpc>
                <a:spcPct val="150000"/>
              </a:lnSpc>
            </a:pPr>
            <a:r>
              <a:rPr lang="da-DK" altLang="ko-KR" b="1" dirty="0" smtClean="0">
                <a:solidFill>
                  <a:schemeClr val="tx1"/>
                </a:solidFill>
                <a:latin typeface="+mn-ea"/>
              </a:rPr>
              <a:t>     for(j=i; j&lt;a.length; j++) {     </a:t>
            </a:r>
            <a:r>
              <a:rPr lang="da-DK" altLang="ko-KR" b="1" dirty="0" smtClean="0">
                <a:solidFill>
                  <a:srgbClr val="0070C0"/>
                </a:solidFill>
                <a:latin typeface="+mn-ea"/>
              </a:rPr>
              <a:t>// </a:t>
            </a:r>
            <a:r>
              <a:rPr lang="ko-KR" altLang="en-US" b="1" dirty="0" smtClean="0">
                <a:solidFill>
                  <a:srgbClr val="0070C0"/>
                </a:solidFill>
                <a:latin typeface="+mn-ea"/>
              </a:rPr>
              <a:t>비교할 나머지 원소의 첨자 </a:t>
            </a:r>
            <a:r>
              <a:rPr lang="en-US" altLang="ko-KR" b="1" dirty="0" smtClean="0">
                <a:solidFill>
                  <a:srgbClr val="0070C0"/>
                </a:solidFill>
                <a:latin typeface="+mn-ea"/>
              </a:rPr>
              <a:t>( j </a:t>
            </a:r>
            <a:r>
              <a:rPr lang="en-US" altLang="ko-KR" b="1" dirty="0" smtClean="0">
                <a:solidFill>
                  <a:srgbClr val="0070C0"/>
                </a:solidFill>
                <a:latin typeface="Arial"/>
                <a:cs typeface="Arial"/>
              </a:rPr>
              <a:t>← (i+1) ~ 8 )</a:t>
            </a:r>
            <a:endParaRPr lang="da-DK" altLang="ko-KR" b="1" dirty="0" smtClean="0">
              <a:solidFill>
                <a:srgbClr val="0070C0"/>
              </a:solidFill>
              <a:latin typeface="+mn-ea"/>
            </a:endParaRPr>
          </a:p>
          <a:p>
            <a:pPr marL="180000">
              <a:lnSpc>
                <a:spcPct val="150000"/>
              </a:lnSpc>
            </a:pPr>
            <a:r>
              <a:rPr lang="da-DK" altLang="ko-KR" b="1" dirty="0" smtClean="0">
                <a:solidFill>
                  <a:schemeClr val="tx1"/>
                </a:solidFill>
                <a:latin typeface="+mn-ea"/>
              </a:rPr>
              <a:t>          </a:t>
            </a:r>
            <a:r>
              <a:rPr lang="da-DK" altLang="ko-KR" b="1" dirty="0">
                <a:solidFill>
                  <a:schemeClr val="tx1"/>
                </a:solidFill>
                <a:latin typeface="+mn-ea"/>
              </a:rPr>
              <a:t>if(a[minindex] &gt; a[j]) {</a:t>
            </a:r>
          </a:p>
          <a:p>
            <a:pPr marL="180000">
              <a:lnSpc>
                <a:spcPct val="150000"/>
              </a:lnSpc>
            </a:pPr>
            <a:r>
              <a:rPr lang="da-DK" altLang="ko-KR" b="1" dirty="0">
                <a:solidFill>
                  <a:schemeClr val="tx1"/>
                </a:solidFill>
                <a:latin typeface="+mn-ea"/>
              </a:rPr>
              <a:t>	         minindex = j;</a:t>
            </a:r>
          </a:p>
          <a:p>
            <a:pPr marL="180000">
              <a:lnSpc>
                <a:spcPct val="150000"/>
              </a:lnSpc>
            </a:pPr>
            <a:r>
              <a:rPr lang="da-DK" altLang="ko-KR" b="1" dirty="0" smtClean="0">
                <a:solidFill>
                  <a:schemeClr val="tx1"/>
                </a:solidFill>
                <a:latin typeface="+mn-ea"/>
              </a:rPr>
              <a:t>           </a:t>
            </a:r>
            <a:r>
              <a:rPr lang="da-DK" altLang="ko-KR" b="1" dirty="0">
                <a:solidFill>
                  <a:schemeClr val="tx1"/>
                </a:solidFill>
                <a:latin typeface="+mn-ea"/>
              </a:rPr>
              <a:t>}</a:t>
            </a:r>
          </a:p>
          <a:p>
            <a:pPr marL="180000">
              <a:lnSpc>
                <a:spcPct val="150000"/>
              </a:lnSpc>
            </a:pPr>
            <a:r>
              <a:rPr lang="da-DK" altLang="ko-KR" b="1" dirty="0" smtClean="0">
                <a:solidFill>
                  <a:schemeClr val="tx1"/>
                </a:solidFill>
                <a:latin typeface="+mn-ea"/>
              </a:rPr>
              <a:t>      </a:t>
            </a:r>
            <a:r>
              <a:rPr lang="da-DK" altLang="ko-KR" b="1" dirty="0">
                <a:solidFill>
                  <a:schemeClr val="tx1"/>
                </a:solidFill>
                <a:latin typeface="+mn-ea"/>
              </a:rPr>
              <a:t>}</a:t>
            </a:r>
          </a:p>
          <a:p>
            <a:pPr marL="180000">
              <a:lnSpc>
                <a:spcPct val="150000"/>
              </a:lnSpc>
            </a:pPr>
            <a:r>
              <a:rPr lang="da-DK" altLang="ko-KR" b="1" dirty="0" smtClean="0">
                <a:solidFill>
                  <a:schemeClr val="tx1"/>
                </a:solidFill>
                <a:latin typeface="+mn-ea"/>
              </a:rPr>
              <a:t>      </a:t>
            </a:r>
            <a:r>
              <a:rPr lang="da-DK" altLang="ko-KR" b="1" dirty="0">
                <a:solidFill>
                  <a:schemeClr val="tx1"/>
                </a:solidFill>
                <a:latin typeface="+mn-ea"/>
              </a:rPr>
              <a:t>temp = a[minindex];</a:t>
            </a:r>
          </a:p>
          <a:p>
            <a:pPr marL="180000">
              <a:lnSpc>
                <a:spcPct val="150000"/>
              </a:lnSpc>
            </a:pPr>
            <a:r>
              <a:rPr lang="da-DK" altLang="ko-KR" b="1" dirty="0" smtClean="0">
                <a:solidFill>
                  <a:schemeClr val="tx1"/>
                </a:solidFill>
                <a:latin typeface="+mn-ea"/>
              </a:rPr>
              <a:t>      </a:t>
            </a:r>
            <a:r>
              <a:rPr lang="da-DK" altLang="ko-KR" b="1" dirty="0">
                <a:solidFill>
                  <a:schemeClr val="tx1"/>
                </a:solidFill>
                <a:latin typeface="+mn-ea"/>
              </a:rPr>
              <a:t>a[minindex]=a[i];</a:t>
            </a:r>
          </a:p>
          <a:p>
            <a:pPr marL="180000">
              <a:lnSpc>
                <a:spcPct val="150000"/>
              </a:lnSpc>
            </a:pPr>
            <a:r>
              <a:rPr lang="da-DK" altLang="ko-KR" b="1" dirty="0" smtClean="0">
                <a:solidFill>
                  <a:schemeClr val="tx1"/>
                </a:solidFill>
                <a:latin typeface="+mn-ea"/>
              </a:rPr>
              <a:t>      </a:t>
            </a:r>
            <a:r>
              <a:rPr lang="da-DK" altLang="ko-KR" b="1" dirty="0">
                <a:solidFill>
                  <a:schemeClr val="tx1"/>
                </a:solidFill>
                <a:latin typeface="+mn-ea"/>
              </a:rPr>
              <a:t>a[i] = temp;</a:t>
            </a:r>
          </a:p>
          <a:p>
            <a:pPr marL="180000">
              <a:lnSpc>
                <a:spcPct val="150000"/>
              </a:lnSpc>
            </a:pPr>
            <a:r>
              <a:rPr lang="da-DK" altLang="ko-KR" b="1" dirty="0" smtClean="0">
                <a:solidFill>
                  <a:schemeClr val="tx1"/>
                </a:solidFill>
                <a:latin typeface="+mn-ea"/>
              </a:rPr>
              <a:t>}</a:t>
            </a:r>
            <a:endParaRPr lang="da-DK" altLang="ko-KR" b="1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8719993" y="6237312"/>
            <a:ext cx="67197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b="1" dirty="0" smtClean="0">
                <a:solidFill>
                  <a:srgbClr val="FF0000"/>
                </a:solidFill>
              </a:rPr>
              <a:t>(</a:t>
            </a:r>
            <a:r>
              <a:rPr lang="ko-KR" altLang="en-US" b="1" dirty="0" smtClean="0">
                <a:solidFill>
                  <a:srgbClr val="FF0000"/>
                </a:solidFill>
              </a:rPr>
              <a:t>계속</a:t>
            </a:r>
            <a:r>
              <a:rPr lang="en-US" altLang="ko-KR" b="1" dirty="0" smtClean="0">
                <a:solidFill>
                  <a:srgbClr val="FF0000"/>
                </a:solidFill>
              </a:rPr>
              <a:t>)</a:t>
            </a:r>
            <a:endParaRPr lang="ko-KR" altLang="en-US" b="1" dirty="0">
              <a:solidFill>
                <a:srgbClr val="FF0000"/>
              </a:solidFill>
            </a:endParaRPr>
          </a:p>
        </p:txBody>
      </p:sp>
      <p:cxnSp>
        <p:nvCxnSpPr>
          <p:cNvPr id="3" name="직선 화살표 연결선 2"/>
          <p:cNvCxnSpPr/>
          <p:nvPr/>
        </p:nvCxnSpPr>
        <p:spPr>
          <a:xfrm>
            <a:off x="1543100" y="6237312"/>
            <a:ext cx="1944216" cy="0"/>
          </a:xfrm>
          <a:prstGeom prst="straightConnector1">
            <a:avLst/>
          </a:prstGeom>
          <a:ln w="28575">
            <a:solidFill>
              <a:srgbClr val="FF0000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/>
        </p:nvSpPr>
        <p:spPr>
          <a:xfrm>
            <a:off x="3487316" y="6088409"/>
            <a:ext cx="364202" cy="30777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ko-KR" altLang="en-US" b="1" dirty="0" smtClean="0">
                <a:solidFill>
                  <a:srgbClr val="FF0000"/>
                </a:solidFill>
              </a:rPr>
              <a:t>①</a:t>
            </a:r>
            <a:endParaRPr lang="ko-KR" altLang="en-US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2333349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제목 16"/>
          <p:cNvSpPr>
            <a:spLocks noGrp="1"/>
          </p:cNvSpPr>
          <p:nvPr>
            <p:ph type="title"/>
          </p:nvPr>
        </p:nvSpPr>
        <p:spPr>
          <a:xfrm>
            <a:off x="742950" y="201890"/>
            <a:ext cx="1336904" cy="369332"/>
          </a:xfrm>
        </p:spPr>
        <p:txBody>
          <a:bodyPr/>
          <a:lstStyle/>
          <a:p>
            <a:pPr>
              <a:defRPr/>
            </a:pPr>
            <a:r>
              <a:rPr lang="ko-KR" altLang="en-US" dirty="0" smtClean="0"/>
              <a:t> 선택정렬</a:t>
            </a:r>
            <a:endParaRPr lang="ko-KR" altLang="en-US" dirty="0"/>
          </a:p>
        </p:txBody>
      </p:sp>
      <p:sp>
        <p:nvSpPr>
          <p:cNvPr id="5" name="직사각형 4"/>
          <p:cNvSpPr/>
          <p:nvPr/>
        </p:nvSpPr>
        <p:spPr>
          <a:xfrm>
            <a:off x="751012" y="994048"/>
            <a:ext cx="8640960" cy="2002904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80000">
              <a:lnSpc>
                <a:spcPct val="150000"/>
              </a:lnSpc>
            </a:pPr>
            <a:r>
              <a:rPr lang="da-DK" altLang="ko-KR" b="1" dirty="0" smtClean="0">
                <a:solidFill>
                  <a:schemeClr val="tx1"/>
                </a:solidFill>
                <a:latin typeface="+mn-ea"/>
              </a:rPr>
              <a:t>document.write("&lt;p&gt;");</a:t>
            </a:r>
            <a:endParaRPr lang="da-DK" altLang="ko-KR" b="1" dirty="0">
              <a:solidFill>
                <a:schemeClr val="tx1"/>
              </a:solidFill>
              <a:latin typeface="+mn-ea"/>
            </a:endParaRPr>
          </a:p>
          <a:p>
            <a:pPr marL="180000">
              <a:lnSpc>
                <a:spcPct val="150000"/>
              </a:lnSpc>
            </a:pPr>
            <a:r>
              <a:rPr lang="da-DK" altLang="ko-KR" b="1" dirty="0">
                <a:solidFill>
                  <a:schemeClr val="tx1"/>
                </a:solidFill>
                <a:latin typeface="+mn-ea"/>
              </a:rPr>
              <a:t>document.write("&amp;nbsp;&amp;nbsp;&amp;nbsp;</a:t>
            </a:r>
            <a:r>
              <a:rPr lang="ko-KR" altLang="en-US" b="1" dirty="0" smtClean="0">
                <a:solidFill>
                  <a:schemeClr val="tx1"/>
                </a:solidFill>
                <a:latin typeface="+mn-ea"/>
              </a:rPr>
              <a:t>수행 </a:t>
            </a:r>
            <a:r>
              <a:rPr lang="ko-KR" altLang="en-US" b="1" dirty="0">
                <a:solidFill>
                  <a:schemeClr val="tx1"/>
                </a:solidFill>
                <a:latin typeface="+mn-ea"/>
              </a:rPr>
              <a:t>후 </a:t>
            </a:r>
            <a:r>
              <a:rPr lang="en-US" altLang="ko-KR" b="1" dirty="0">
                <a:solidFill>
                  <a:schemeClr val="tx1"/>
                </a:solidFill>
                <a:latin typeface="+mn-ea"/>
              </a:rPr>
              <a:t>: ");</a:t>
            </a:r>
          </a:p>
          <a:p>
            <a:pPr marL="180000">
              <a:lnSpc>
                <a:spcPct val="150000"/>
              </a:lnSpc>
            </a:pPr>
            <a:r>
              <a:rPr lang="da-DK" altLang="ko-KR" b="1" dirty="0" smtClean="0">
                <a:solidFill>
                  <a:schemeClr val="tx1"/>
                </a:solidFill>
                <a:latin typeface="+mn-ea"/>
              </a:rPr>
              <a:t>for(i=0</a:t>
            </a:r>
            <a:r>
              <a:rPr lang="da-DK" altLang="ko-KR" b="1" dirty="0">
                <a:solidFill>
                  <a:schemeClr val="tx1"/>
                </a:solidFill>
                <a:latin typeface="+mn-ea"/>
              </a:rPr>
              <a:t>; i&lt;a.length; i++) </a:t>
            </a:r>
            <a:r>
              <a:rPr lang="da-DK" altLang="ko-KR" b="1" dirty="0" smtClean="0">
                <a:solidFill>
                  <a:schemeClr val="tx1"/>
                </a:solidFill>
                <a:latin typeface="+mn-ea"/>
              </a:rPr>
              <a:t>{               </a:t>
            </a:r>
            <a:r>
              <a:rPr lang="da-DK" altLang="ko-KR" b="1" dirty="0" smtClean="0">
                <a:solidFill>
                  <a:srgbClr val="0070C0"/>
                </a:solidFill>
                <a:latin typeface="+mn-ea"/>
              </a:rPr>
              <a:t>// </a:t>
            </a:r>
            <a:r>
              <a:rPr lang="ko-KR" altLang="en-US" b="1" dirty="0" smtClean="0">
                <a:solidFill>
                  <a:srgbClr val="0070C0"/>
                </a:solidFill>
                <a:latin typeface="+mn-ea"/>
              </a:rPr>
              <a:t>정렬</a:t>
            </a:r>
            <a:r>
              <a:rPr lang="da-DK" altLang="ko-KR" b="1" dirty="0" smtClean="0">
                <a:solidFill>
                  <a:srgbClr val="0070C0"/>
                </a:solidFill>
                <a:latin typeface="+mn-ea"/>
              </a:rPr>
              <a:t> </a:t>
            </a:r>
            <a:r>
              <a:rPr lang="ko-KR" altLang="en-US" b="1" dirty="0" smtClean="0">
                <a:solidFill>
                  <a:srgbClr val="0070C0"/>
                </a:solidFill>
                <a:latin typeface="+mn-ea"/>
              </a:rPr>
              <a:t>후 배열 출력</a:t>
            </a:r>
            <a:endParaRPr lang="da-DK" altLang="ko-KR" b="1" dirty="0">
              <a:solidFill>
                <a:srgbClr val="0070C0"/>
              </a:solidFill>
              <a:latin typeface="+mn-ea"/>
            </a:endParaRPr>
          </a:p>
          <a:p>
            <a:pPr marL="180000">
              <a:lnSpc>
                <a:spcPct val="150000"/>
              </a:lnSpc>
            </a:pPr>
            <a:r>
              <a:rPr lang="da-DK" altLang="ko-KR" b="1" dirty="0" smtClean="0">
                <a:solidFill>
                  <a:schemeClr val="tx1"/>
                </a:solidFill>
                <a:latin typeface="+mn-ea"/>
              </a:rPr>
              <a:t>   </a:t>
            </a:r>
            <a:r>
              <a:rPr lang="da-DK" altLang="ko-KR" b="1" dirty="0">
                <a:solidFill>
                  <a:schemeClr val="tx1"/>
                </a:solidFill>
                <a:latin typeface="+mn-ea"/>
              </a:rPr>
              <a:t>	document.write(a[i] + "&amp;nbsp;&amp;nbsp;&amp;nbsp;");</a:t>
            </a:r>
          </a:p>
          <a:p>
            <a:pPr marL="180000">
              <a:lnSpc>
                <a:spcPct val="150000"/>
              </a:lnSpc>
            </a:pPr>
            <a:r>
              <a:rPr lang="da-DK" altLang="ko-KR" b="1" dirty="0" smtClean="0">
                <a:solidFill>
                  <a:schemeClr val="tx1"/>
                </a:solidFill>
                <a:latin typeface="+mn-ea"/>
              </a:rPr>
              <a:t>}</a:t>
            </a:r>
            <a:endParaRPr lang="da-DK" altLang="ko-KR" b="1" dirty="0">
              <a:solidFill>
                <a:schemeClr val="tx1"/>
              </a:solidFill>
              <a:latin typeface="+mn-ea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5708" y="2187627"/>
            <a:ext cx="2944366" cy="47069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6" name="직사각형 5"/>
          <p:cNvSpPr/>
          <p:nvPr/>
        </p:nvSpPr>
        <p:spPr>
          <a:xfrm>
            <a:off x="751012" y="4234408"/>
            <a:ext cx="8640960" cy="142684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80000">
              <a:lnSpc>
                <a:spcPct val="150000"/>
              </a:lnSpc>
            </a:pPr>
            <a:r>
              <a:rPr lang="da-DK" altLang="ko-KR" b="1" dirty="0">
                <a:solidFill>
                  <a:schemeClr val="tx1"/>
                </a:solidFill>
                <a:latin typeface="+mn-ea"/>
              </a:rPr>
              <a:t>document.write("&lt;p&gt;i = " +i +" </a:t>
            </a:r>
            <a:r>
              <a:rPr lang="ko-KR" altLang="en-US" b="1" dirty="0" err="1">
                <a:solidFill>
                  <a:schemeClr val="tx1"/>
                </a:solidFill>
                <a:latin typeface="+mn-ea"/>
              </a:rPr>
              <a:t>일때</a:t>
            </a:r>
            <a:r>
              <a:rPr lang="ko-KR" altLang="en-US" b="1" dirty="0">
                <a:solidFill>
                  <a:schemeClr val="tx1"/>
                </a:solidFill>
                <a:latin typeface="+mn-ea"/>
              </a:rPr>
              <a:t> </a:t>
            </a:r>
            <a:r>
              <a:rPr lang="en-US" altLang="ko-KR" b="1" dirty="0">
                <a:solidFill>
                  <a:schemeClr val="tx1"/>
                </a:solidFill>
                <a:latin typeface="+mn-ea"/>
              </a:rPr>
              <a:t>: ");</a:t>
            </a:r>
          </a:p>
          <a:p>
            <a:pPr marL="180000">
              <a:lnSpc>
                <a:spcPct val="150000"/>
              </a:lnSpc>
            </a:pPr>
            <a:r>
              <a:rPr lang="da-DK" altLang="ko-KR" b="1" dirty="0" smtClean="0">
                <a:solidFill>
                  <a:schemeClr val="tx1"/>
                </a:solidFill>
                <a:latin typeface="+mn-ea"/>
              </a:rPr>
              <a:t>for(k=0</a:t>
            </a:r>
            <a:r>
              <a:rPr lang="da-DK" altLang="ko-KR" b="1" dirty="0">
                <a:solidFill>
                  <a:schemeClr val="tx1"/>
                </a:solidFill>
                <a:latin typeface="+mn-ea"/>
              </a:rPr>
              <a:t>; k&lt;a.length; k++) {</a:t>
            </a:r>
          </a:p>
          <a:p>
            <a:pPr marL="180000">
              <a:lnSpc>
                <a:spcPct val="150000"/>
              </a:lnSpc>
            </a:pPr>
            <a:r>
              <a:rPr lang="da-DK" altLang="ko-KR" b="1" dirty="0" smtClean="0">
                <a:solidFill>
                  <a:schemeClr val="tx1"/>
                </a:solidFill>
                <a:latin typeface="+mn-ea"/>
              </a:rPr>
              <a:t>        </a:t>
            </a:r>
            <a:r>
              <a:rPr lang="da-DK" altLang="ko-KR" b="1" dirty="0">
                <a:solidFill>
                  <a:schemeClr val="tx1"/>
                </a:solidFill>
                <a:latin typeface="+mn-ea"/>
              </a:rPr>
              <a:t>	document.write(a[k] + "&amp;nbsp;&amp;nbsp;&amp;nbsp;");</a:t>
            </a:r>
          </a:p>
          <a:p>
            <a:pPr marL="180000">
              <a:lnSpc>
                <a:spcPct val="150000"/>
              </a:lnSpc>
            </a:pPr>
            <a:r>
              <a:rPr lang="da-DK" altLang="ko-KR" b="1" dirty="0" smtClean="0">
                <a:solidFill>
                  <a:schemeClr val="tx1"/>
                </a:solidFill>
                <a:latin typeface="+mn-ea"/>
              </a:rPr>
              <a:t>}</a:t>
            </a:r>
            <a:endParaRPr lang="da-DK" altLang="ko-KR" b="1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7" name="TextBox 4"/>
          <p:cNvSpPr txBox="1">
            <a:spLocks noChangeArrowheads="1"/>
          </p:cNvSpPr>
          <p:nvPr/>
        </p:nvSpPr>
        <p:spPr bwMode="auto">
          <a:xfrm>
            <a:off x="174948" y="3149700"/>
            <a:ext cx="10009112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142875" latinLnBrk="1">
              <a:spcBef>
                <a:spcPct val="20000"/>
              </a:spcBef>
              <a:buFont typeface="Arial" charset="0"/>
              <a:buChar char="•"/>
              <a:tabLst>
                <a:tab pos="0" algn="l"/>
              </a:tabLst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defTabSz="142875" latinLnBrk="1">
              <a:spcBef>
                <a:spcPct val="20000"/>
              </a:spcBef>
              <a:buFont typeface="Arial" charset="0"/>
              <a:buChar char="–"/>
              <a:tabLst>
                <a:tab pos="0" algn="l"/>
              </a:tabLst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defTabSz="142875" latinLnBrk="1">
              <a:spcBef>
                <a:spcPct val="20000"/>
              </a:spcBef>
              <a:buFont typeface="Arial" charset="0"/>
              <a:buChar char="•"/>
              <a:tabLst>
                <a:tab pos="0" algn="l"/>
              </a:tabLst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defTabSz="142875" latinLnBrk="1">
              <a:spcBef>
                <a:spcPct val="20000"/>
              </a:spcBef>
              <a:buFont typeface="Arial" charset="0"/>
              <a:buChar char="–"/>
              <a:tabLst>
                <a:tab pos="0" algn="l"/>
              </a:tabLst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defTabSz="142875" latinLnBrk="1">
              <a:spcBef>
                <a:spcPct val="20000"/>
              </a:spcBef>
              <a:buFont typeface="Arial" charset="0"/>
              <a:buChar char="»"/>
              <a:tabLst>
                <a:tab pos="0" algn="l"/>
              </a:tabLst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defTabSz="14287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0" algn="l"/>
              </a:tabLst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defTabSz="14287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0" algn="l"/>
              </a:tabLst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defTabSz="14287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0" algn="l"/>
              </a:tabLst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defTabSz="14287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0" algn="l"/>
              </a:tabLst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>
              <a:lnSpc>
                <a:spcPct val="150000"/>
              </a:lnSpc>
              <a:buClr>
                <a:srgbClr val="FF0000"/>
              </a:buClr>
              <a:buNone/>
            </a:pPr>
            <a:r>
              <a:rPr lang="ko-KR" altLang="en-US" sz="1600" b="1" dirty="0" smtClean="0"/>
              <a:t>         기준이</a:t>
            </a:r>
            <a:r>
              <a:rPr lang="en-US" altLang="ko-KR" sz="1600" b="1" dirty="0" smtClean="0"/>
              <a:t> </a:t>
            </a:r>
            <a:r>
              <a:rPr lang="ko-KR" altLang="en-US" sz="1600" b="1" dirty="0" smtClean="0"/>
              <a:t>되는 원소의 첨자가 </a:t>
            </a:r>
            <a:r>
              <a:rPr lang="en-US" altLang="ko-KR" sz="1600" b="1" dirty="0" smtClean="0"/>
              <a:t>0</a:t>
            </a:r>
            <a:r>
              <a:rPr lang="ko-KR" altLang="en-US" sz="1600" b="1" dirty="0" smtClean="0"/>
              <a:t>일 때 부터 </a:t>
            </a:r>
            <a:r>
              <a:rPr lang="en-US" altLang="ko-KR" sz="1600" b="1" dirty="0" smtClean="0"/>
              <a:t>6</a:t>
            </a:r>
            <a:r>
              <a:rPr lang="ko-KR" altLang="en-US" sz="1600" b="1" dirty="0" smtClean="0"/>
              <a:t>이 될 때 까지의 각 단계별로 배열의 값을 출력하려면</a:t>
            </a:r>
            <a:r>
              <a:rPr lang="en-US" altLang="ko-KR" sz="1600" b="1" dirty="0" smtClean="0"/>
              <a:t/>
            </a:r>
            <a:br>
              <a:rPr lang="en-US" altLang="ko-KR" sz="1600" b="1" dirty="0" smtClean="0"/>
            </a:br>
            <a:r>
              <a:rPr lang="en-US" altLang="ko-KR" sz="1600" b="1" dirty="0" smtClean="0"/>
              <a:t>         </a:t>
            </a:r>
            <a:r>
              <a:rPr lang="ko-KR" altLang="en-US" sz="1600" b="1" dirty="0" smtClean="0"/>
              <a:t>아래 부분을 앞의 </a:t>
            </a:r>
            <a:r>
              <a:rPr lang="ko-KR" altLang="en-US" sz="1600" b="1" dirty="0" smtClean="0">
                <a:solidFill>
                  <a:srgbClr val="FF0000"/>
                </a:solidFill>
              </a:rPr>
              <a:t>①</a:t>
            </a:r>
            <a:r>
              <a:rPr lang="ko-KR" altLang="en-US" sz="1600" b="1" dirty="0" smtClean="0"/>
              <a:t> 부분에 삽입한다</a:t>
            </a:r>
            <a:r>
              <a:rPr lang="en-US" altLang="ko-KR" sz="1600" b="1" dirty="0" smtClean="0"/>
              <a:t>.</a:t>
            </a:r>
            <a:r>
              <a:rPr lang="ko-KR" altLang="en-US" sz="1600" b="1" dirty="0" smtClean="0"/>
              <a:t> </a:t>
            </a:r>
            <a:r>
              <a:rPr lang="en-US" altLang="ko-KR" sz="1600" b="1" dirty="0" smtClean="0"/>
              <a:t/>
            </a:r>
            <a:br>
              <a:rPr lang="en-US" altLang="ko-KR" sz="1600" b="1" dirty="0" smtClean="0"/>
            </a:br>
            <a:r>
              <a:rPr lang="en-US" altLang="ko-KR" sz="1600" b="1" dirty="0" smtClean="0"/>
              <a:t>        </a:t>
            </a:r>
            <a:r>
              <a:rPr lang="ko-KR" altLang="en-US" sz="1600" b="1" dirty="0" smtClean="0"/>
              <a:t> </a:t>
            </a:r>
            <a:r>
              <a:rPr lang="en-US" altLang="ko-KR" sz="1600" b="1" dirty="0" smtClean="0"/>
              <a:t>  </a:t>
            </a:r>
            <a:r>
              <a:rPr lang="ko-KR" altLang="en-US" sz="1600" b="1" dirty="0" smtClean="0"/>
              <a:t> </a:t>
            </a:r>
            <a:endParaRPr lang="en-US" altLang="ko-KR" sz="1600" b="1" dirty="0" smtClean="0">
              <a:solidFill>
                <a:srgbClr val="FF0000"/>
              </a:solidFill>
              <a:latin typeface="+mn-ea"/>
              <a:ea typeface="+mn-ea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25787084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Box 4"/>
          <p:cNvSpPr txBox="1">
            <a:spLocks noChangeArrowheads="1"/>
          </p:cNvSpPr>
          <p:nvPr/>
        </p:nvSpPr>
        <p:spPr bwMode="auto">
          <a:xfrm>
            <a:off x="174948" y="1004692"/>
            <a:ext cx="10009112" cy="4542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142875" latinLnBrk="1">
              <a:spcBef>
                <a:spcPct val="20000"/>
              </a:spcBef>
              <a:buFont typeface="Arial" charset="0"/>
              <a:buChar char="•"/>
              <a:tabLst>
                <a:tab pos="0" algn="l"/>
              </a:tabLst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defTabSz="142875" latinLnBrk="1">
              <a:spcBef>
                <a:spcPct val="20000"/>
              </a:spcBef>
              <a:buFont typeface="Arial" charset="0"/>
              <a:buChar char="–"/>
              <a:tabLst>
                <a:tab pos="0" algn="l"/>
              </a:tabLst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defTabSz="142875" latinLnBrk="1">
              <a:spcBef>
                <a:spcPct val="20000"/>
              </a:spcBef>
              <a:buFont typeface="Arial" charset="0"/>
              <a:buChar char="•"/>
              <a:tabLst>
                <a:tab pos="0" algn="l"/>
              </a:tabLst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defTabSz="142875" latinLnBrk="1">
              <a:spcBef>
                <a:spcPct val="20000"/>
              </a:spcBef>
              <a:buFont typeface="Arial" charset="0"/>
              <a:buChar char="–"/>
              <a:tabLst>
                <a:tab pos="0" algn="l"/>
              </a:tabLst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defTabSz="142875" latinLnBrk="1">
              <a:spcBef>
                <a:spcPct val="20000"/>
              </a:spcBef>
              <a:buFont typeface="Arial" charset="0"/>
              <a:buChar char="»"/>
              <a:tabLst>
                <a:tab pos="0" algn="l"/>
              </a:tabLst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defTabSz="14287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0" algn="l"/>
              </a:tabLst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defTabSz="14287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0" algn="l"/>
              </a:tabLst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defTabSz="14287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0" algn="l"/>
              </a:tabLst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defTabSz="14287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0" algn="l"/>
              </a:tabLst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marL="342900" indent="-342900">
              <a:lnSpc>
                <a:spcPct val="150000"/>
              </a:lnSpc>
              <a:buClr>
                <a:srgbClr val="FF0000"/>
              </a:buClr>
              <a:buFont typeface="Brush Script MT" panose="03060802040406070304" pitchFamily="66" charset="0"/>
              <a:buChar char="O"/>
            </a:pPr>
            <a:r>
              <a:rPr lang="ko-KR" altLang="en-US" sz="1800" b="1" dirty="0" smtClean="0"/>
              <a:t>수행과정</a:t>
            </a:r>
            <a:endParaRPr lang="en-US" altLang="ko-KR" sz="1600" b="1" dirty="0" smtClean="0">
              <a:solidFill>
                <a:srgbClr val="FF0000"/>
              </a:solidFill>
              <a:latin typeface="+mn-ea"/>
              <a:ea typeface="+mn-ea"/>
              <a:cs typeface="Tahoma" pitchFamily="34" charset="0"/>
            </a:endParaRPr>
          </a:p>
        </p:txBody>
      </p:sp>
      <p:sp>
        <p:nvSpPr>
          <p:cNvPr id="17" name="제목 16"/>
          <p:cNvSpPr>
            <a:spLocks noGrp="1"/>
          </p:cNvSpPr>
          <p:nvPr>
            <p:ph type="title"/>
          </p:nvPr>
        </p:nvSpPr>
        <p:spPr>
          <a:xfrm>
            <a:off x="742950" y="201890"/>
            <a:ext cx="1336904" cy="369332"/>
          </a:xfrm>
        </p:spPr>
        <p:txBody>
          <a:bodyPr/>
          <a:lstStyle/>
          <a:p>
            <a:pPr>
              <a:defRPr/>
            </a:pPr>
            <a:r>
              <a:rPr lang="ko-KR" altLang="en-US" dirty="0" smtClean="0"/>
              <a:t> 선택정렬</a:t>
            </a:r>
            <a:endParaRPr lang="ko-KR" altLang="en-US" dirty="0"/>
          </a:p>
        </p:txBody>
      </p:sp>
      <p:grpSp>
        <p:nvGrpSpPr>
          <p:cNvPr id="5" name="그룹 4"/>
          <p:cNvGrpSpPr/>
          <p:nvPr/>
        </p:nvGrpSpPr>
        <p:grpSpPr>
          <a:xfrm>
            <a:off x="1975148" y="1220031"/>
            <a:ext cx="6629400" cy="5233305"/>
            <a:chOff x="1680245" y="1220031"/>
            <a:chExt cx="6629400" cy="5233305"/>
          </a:xfrm>
        </p:grpSpPr>
        <p:pic>
          <p:nvPicPr>
            <p:cNvPr id="7170" name="Picture 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80245" y="1220031"/>
              <a:ext cx="6629400" cy="24384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171" name="Picture 3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01502" y="3586311"/>
              <a:ext cx="6553200" cy="2867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609422364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Box 4"/>
          <p:cNvSpPr txBox="1">
            <a:spLocks noChangeArrowheads="1"/>
          </p:cNvSpPr>
          <p:nvPr/>
        </p:nvSpPr>
        <p:spPr bwMode="auto">
          <a:xfrm>
            <a:off x="174948" y="1004692"/>
            <a:ext cx="10009112" cy="4542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142875" latinLnBrk="1">
              <a:spcBef>
                <a:spcPct val="20000"/>
              </a:spcBef>
              <a:buFont typeface="Arial" charset="0"/>
              <a:buChar char="•"/>
              <a:tabLst>
                <a:tab pos="0" algn="l"/>
              </a:tabLst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defTabSz="142875" latinLnBrk="1">
              <a:spcBef>
                <a:spcPct val="20000"/>
              </a:spcBef>
              <a:buFont typeface="Arial" charset="0"/>
              <a:buChar char="–"/>
              <a:tabLst>
                <a:tab pos="0" algn="l"/>
              </a:tabLst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defTabSz="142875" latinLnBrk="1">
              <a:spcBef>
                <a:spcPct val="20000"/>
              </a:spcBef>
              <a:buFont typeface="Arial" charset="0"/>
              <a:buChar char="•"/>
              <a:tabLst>
                <a:tab pos="0" algn="l"/>
              </a:tabLst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defTabSz="142875" latinLnBrk="1">
              <a:spcBef>
                <a:spcPct val="20000"/>
              </a:spcBef>
              <a:buFont typeface="Arial" charset="0"/>
              <a:buChar char="–"/>
              <a:tabLst>
                <a:tab pos="0" algn="l"/>
              </a:tabLst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defTabSz="142875" latinLnBrk="1">
              <a:spcBef>
                <a:spcPct val="20000"/>
              </a:spcBef>
              <a:buFont typeface="Arial" charset="0"/>
              <a:buChar char="»"/>
              <a:tabLst>
                <a:tab pos="0" algn="l"/>
              </a:tabLst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defTabSz="14287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0" algn="l"/>
              </a:tabLst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defTabSz="14287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0" algn="l"/>
              </a:tabLst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defTabSz="14287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0" algn="l"/>
              </a:tabLst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defTabSz="14287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0" algn="l"/>
              </a:tabLst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marL="342900" indent="-342900">
              <a:lnSpc>
                <a:spcPct val="150000"/>
              </a:lnSpc>
              <a:buClr>
                <a:srgbClr val="FF0000"/>
              </a:buClr>
              <a:buFont typeface="Brush Script MT" panose="03060802040406070304" pitchFamily="66" charset="0"/>
              <a:buChar char="O"/>
            </a:pPr>
            <a:r>
              <a:rPr lang="ko-KR" altLang="en-US" sz="1800" b="1" dirty="0" smtClean="0"/>
              <a:t>수행과정</a:t>
            </a:r>
            <a:endParaRPr lang="en-US" altLang="ko-KR" sz="1600" b="1" dirty="0" smtClean="0">
              <a:solidFill>
                <a:srgbClr val="FF0000"/>
              </a:solidFill>
              <a:latin typeface="+mn-ea"/>
              <a:ea typeface="+mn-ea"/>
              <a:cs typeface="Tahoma" pitchFamily="34" charset="0"/>
            </a:endParaRPr>
          </a:p>
        </p:txBody>
      </p:sp>
      <p:sp>
        <p:nvSpPr>
          <p:cNvPr id="17" name="제목 16"/>
          <p:cNvSpPr>
            <a:spLocks noGrp="1"/>
          </p:cNvSpPr>
          <p:nvPr>
            <p:ph type="title"/>
          </p:nvPr>
        </p:nvSpPr>
        <p:spPr>
          <a:xfrm>
            <a:off x="742950" y="201890"/>
            <a:ext cx="1336904" cy="369332"/>
          </a:xfrm>
        </p:spPr>
        <p:txBody>
          <a:bodyPr/>
          <a:lstStyle/>
          <a:p>
            <a:pPr>
              <a:defRPr/>
            </a:pPr>
            <a:r>
              <a:rPr lang="ko-KR" altLang="en-US" dirty="0" smtClean="0"/>
              <a:t> 선택정렬</a:t>
            </a:r>
            <a:endParaRPr lang="ko-KR" altLang="en-US" dirty="0"/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5108" y="1004692"/>
            <a:ext cx="6543675" cy="556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24513893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Box 4"/>
          <p:cNvSpPr txBox="1">
            <a:spLocks noChangeArrowheads="1"/>
          </p:cNvSpPr>
          <p:nvPr/>
        </p:nvSpPr>
        <p:spPr bwMode="auto">
          <a:xfrm>
            <a:off x="174948" y="1004692"/>
            <a:ext cx="10009112" cy="32224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142875" latinLnBrk="1">
              <a:spcBef>
                <a:spcPct val="20000"/>
              </a:spcBef>
              <a:buFont typeface="Arial" charset="0"/>
              <a:buChar char="•"/>
              <a:tabLst>
                <a:tab pos="0" algn="l"/>
              </a:tabLst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defTabSz="142875" latinLnBrk="1">
              <a:spcBef>
                <a:spcPct val="20000"/>
              </a:spcBef>
              <a:buFont typeface="Arial" charset="0"/>
              <a:buChar char="–"/>
              <a:tabLst>
                <a:tab pos="0" algn="l"/>
              </a:tabLst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defTabSz="142875" latinLnBrk="1">
              <a:spcBef>
                <a:spcPct val="20000"/>
              </a:spcBef>
              <a:buFont typeface="Arial" charset="0"/>
              <a:buChar char="•"/>
              <a:tabLst>
                <a:tab pos="0" algn="l"/>
              </a:tabLst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defTabSz="142875" latinLnBrk="1">
              <a:spcBef>
                <a:spcPct val="20000"/>
              </a:spcBef>
              <a:buFont typeface="Arial" charset="0"/>
              <a:buChar char="–"/>
              <a:tabLst>
                <a:tab pos="0" algn="l"/>
              </a:tabLst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defTabSz="142875" latinLnBrk="1">
              <a:spcBef>
                <a:spcPct val="20000"/>
              </a:spcBef>
              <a:buFont typeface="Arial" charset="0"/>
              <a:buChar char="»"/>
              <a:tabLst>
                <a:tab pos="0" algn="l"/>
              </a:tabLst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defTabSz="14287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0" algn="l"/>
              </a:tabLst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defTabSz="14287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0" algn="l"/>
              </a:tabLst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defTabSz="14287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0" algn="l"/>
              </a:tabLst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defTabSz="14287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0" algn="l"/>
              </a:tabLst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marL="342900" indent="-342900">
              <a:lnSpc>
                <a:spcPct val="150000"/>
              </a:lnSpc>
              <a:buClr>
                <a:srgbClr val="FF0000"/>
              </a:buClr>
              <a:buFont typeface="Brush Script MT" panose="03060802040406070304" pitchFamily="66" charset="0"/>
              <a:buChar char="O"/>
            </a:pPr>
            <a:r>
              <a:rPr lang="ko-KR" altLang="en-US" sz="1800" b="1" dirty="0" smtClean="0">
                <a:solidFill>
                  <a:srgbClr val="FF0000"/>
                </a:solidFill>
              </a:rPr>
              <a:t>버블정렬</a:t>
            </a:r>
            <a:r>
              <a:rPr lang="en-US" altLang="ko-KR" sz="1800" b="1" dirty="0" smtClean="0">
                <a:solidFill>
                  <a:srgbClr val="FF0000"/>
                </a:solidFill>
              </a:rPr>
              <a:t>(Bubble Sort) </a:t>
            </a:r>
            <a:r>
              <a:rPr lang="en-US" altLang="ko-KR" sz="1800" b="1" dirty="0" smtClean="0"/>
              <a:t>: </a:t>
            </a:r>
            <a:r>
              <a:rPr lang="ko-KR" altLang="en-US" sz="1800" b="1" dirty="0" smtClean="0"/>
              <a:t>인접한 두 개의 값을 비교하여 크기 순으로 재배열하는 방식</a:t>
            </a:r>
            <a:endParaRPr lang="en-US" altLang="ko-KR" sz="1800" b="1" dirty="0" smtClean="0"/>
          </a:p>
          <a:p>
            <a:pPr marL="342900" indent="-342900">
              <a:lnSpc>
                <a:spcPct val="150000"/>
              </a:lnSpc>
              <a:buClr>
                <a:srgbClr val="FF0000"/>
              </a:buClr>
              <a:buFont typeface="Brush Script MT" panose="03060802040406070304" pitchFamily="66" charset="0"/>
              <a:buChar char="O"/>
            </a:pPr>
            <a:endParaRPr lang="en-US" altLang="ko-KR" sz="1800" b="1" dirty="0" smtClean="0"/>
          </a:p>
          <a:p>
            <a:pPr marL="342900" indent="-342900">
              <a:lnSpc>
                <a:spcPct val="150000"/>
              </a:lnSpc>
              <a:buClr>
                <a:srgbClr val="FF0000"/>
              </a:buClr>
              <a:buFont typeface="Brush Script MT" panose="03060802040406070304" pitchFamily="66" charset="0"/>
              <a:buChar char="O"/>
            </a:pPr>
            <a:r>
              <a:rPr lang="ko-KR" altLang="en-US" sz="1800" b="1" dirty="0" smtClean="0"/>
              <a:t>버블정렬 프로그램을 작성하기 전에 다음과 같이 배열의 인접한 두 개의 값을 비교하여 서로 교환하는 예를 알아보자</a:t>
            </a:r>
            <a:r>
              <a:rPr lang="en-US" altLang="ko-KR" sz="1800" b="1" dirty="0" smtClean="0"/>
              <a:t>.  </a:t>
            </a:r>
          </a:p>
          <a:p>
            <a:pPr marL="342900" indent="-342900">
              <a:lnSpc>
                <a:spcPct val="150000"/>
              </a:lnSpc>
              <a:buClr>
                <a:srgbClr val="FF0000"/>
              </a:buClr>
              <a:buFont typeface="Brush Script MT" panose="03060802040406070304" pitchFamily="66" charset="0"/>
              <a:buChar char="O"/>
            </a:pPr>
            <a:endParaRPr lang="en-US" altLang="ko-KR" sz="1800" b="1" dirty="0"/>
          </a:p>
          <a:p>
            <a:pPr marL="342900" indent="-342900">
              <a:lnSpc>
                <a:spcPct val="150000"/>
              </a:lnSpc>
              <a:buClr>
                <a:srgbClr val="FF0000"/>
              </a:buClr>
              <a:buFont typeface="Brush Script MT" panose="03060802040406070304" pitchFamily="66" charset="0"/>
              <a:buChar char="O"/>
            </a:pPr>
            <a:r>
              <a:rPr lang="en-US" altLang="ko-KR" sz="1800" b="1" dirty="0" smtClean="0"/>
              <a:t>(</a:t>
            </a:r>
            <a:r>
              <a:rPr lang="ko-KR" altLang="en-US" sz="1800" b="1" dirty="0" smtClean="0"/>
              <a:t>실습 </a:t>
            </a:r>
            <a:r>
              <a:rPr lang="en-US" altLang="ko-KR" sz="1800" b="1" dirty="0" smtClean="0"/>
              <a:t>13-5) </a:t>
            </a:r>
            <a:r>
              <a:rPr lang="ko-KR" altLang="en-US" sz="1800" b="1" dirty="0" smtClean="0"/>
              <a:t>그림과 같이 데이터가 배열에 저장되어 있다</a:t>
            </a:r>
            <a:r>
              <a:rPr lang="en-US" altLang="ko-KR" sz="1800" b="1" dirty="0" smtClean="0"/>
              <a:t>. </a:t>
            </a:r>
            <a:r>
              <a:rPr lang="ko-KR" altLang="en-US" sz="1800" b="1" dirty="0" smtClean="0"/>
              <a:t>인접한 두 원소를 비교하여 값을 교환하는 프로그램을 작성하시오</a:t>
            </a:r>
            <a:r>
              <a:rPr lang="en-US" altLang="ko-KR" sz="1800" b="1" dirty="0" smtClean="0"/>
              <a:t>.</a:t>
            </a:r>
            <a:r>
              <a:rPr lang="ko-KR" altLang="en-US" sz="1800" b="1" dirty="0" smtClean="0"/>
              <a:t> </a:t>
            </a:r>
            <a:endParaRPr lang="en-US" altLang="ko-KR" sz="1600" b="1" dirty="0" smtClean="0">
              <a:solidFill>
                <a:srgbClr val="FF0000"/>
              </a:solidFill>
              <a:latin typeface="+mn-ea"/>
              <a:ea typeface="+mn-ea"/>
              <a:cs typeface="Tahoma" pitchFamily="34" charset="0"/>
            </a:endParaRPr>
          </a:p>
        </p:txBody>
      </p:sp>
      <p:sp>
        <p:nvSpPr>
          <p:cNvPr id="17" name="제목 16"/>
          <p:cNvSpPr>
            <a:spLocks noGrp="1"/>
          </p:cNvSpPr>
          <p:nvPr>
            <p:ph type="title"/>
          </p:nvPr>
        </p:nvSpPr>
        <p:spPr>
          <a:xfrm>
            <a:off x="742950" y="201890"/>
            <a:ext cx="1336904" cy="369332"/>
          </a:xfrm>
        </p:spPr>
        <p:txBody>
          <a:bodyPr/>
          <a:lstStyle/>
          <a:p>
            <a:pPr>
              <a:defRPr/>
            </a:pPr>
            <a:r>
              <a:rPr lang="ko-KR" altLang="en-US" dirty="0" smtClean="0"/>
              <a:t> 버블정렬</a:t>
            </a:r>
            <a:endParaRPr lang="ko-KR" altLang="en-US" dirty="0"/>
          </a:p>
        </p:txBody>
      </p:sp>
      <p:graphicFrame>
        <p:nvGraphicFramePr>
          <p:cNvPr id="4" name="표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21825261"/>
              </p:ext>
            </p:extLst>
          </p:nvPr>
        </p:nvGraphicFramePr>
        <p:xfrm>
          <a:off x="1759124" y="4855443"/>
          <a:ext cx="6336704" cy="877813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92088"/>
                <a:gridCol w="792088"/>
                <a:gridCol w="792088"/>
                <a:gridCol w="792088"/>
                <a:gridCol w="792088"/>
                <a:gridCol w="792088"/>
                <a:gridCol w="792088"/>
                <a:gridCol w="792088"/>
              </a:tblGrid>
              <a:tr h="517773">
                <a:tc>
                  <a:txBody>
                    <a:bodyPr/>
                    <a:lstStyle/>
                    <a:p>
                      <a:pPr algn="ctr"/>
                      <a:r>
                        <a:rPr lang="en-US" altLang="ko-KR" dirty="0" smtClean="0"/>
                        <a:t>67</a:t>
                      </a:r>
                      <a:endParaRPr lang="ko-KR" altLang="en-US" dirty="0"/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dirty="0" smtClean="0"/>
                        <a:t>54</a:t>
                      </a:r>
                      <a:endParaRPr lang="ko-KR" altLang="en-US" dirty="0"/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dirty="0" smtClean="0"/>
                        <a:t>86</a:t>
                      </a:r>
                      <a:endParaRPr lang="ko-KR" altLang="en-US" dirty="0"/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dirty="0" smtClean="0"/>
                        <a:t>32</a:t>
                      </a:r>
                      <a:endParaRPr lang="ko-KR" altLang="en-US" dirty="0"/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dirty="0" smtClean="0"/>
                        <a:t>21</a:t>
                      </a:r>
                      <a:endParaRPr lang="ko-KR" altLang="en-US" dirty="0"/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dirty="0" smtClean="0"/>
                        <a:t>18</a:t>
                      </a:r>
                      <a:endParaRPr lang="ko-KR" altLang="en-US" dirty="0"/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dirty="0" smtClean="0"/>
                        <a:t>29</a:t>
                      </a:r>
                      <a:endParaRPr lang="ko-KR" altLang="en-US" dirty="0"/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dirty="0" smtClean="0"/>
                        <a:t>45</a:t>
                      </a:r>
                      <a:endParaRPr lang="ko-KR" altLang="en-US" dirty="0"/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36004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a[0]</a:t>
                      </a:r>
                      <a:endParaRPr lang="ko-KR" altLang="en-US" sz="16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600" dirty="0" smtClean="0"/>
                        <a:t>a[1]</a:t>
                      </a:r>
                      <a:endParaRPr lang="ko-KR" altLang="en-US" sz="1600" dirty="0" smtClean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a[2]</a:t>
                      </a:r>
                      <a:endParaRPr lang="ko-KR" altLang="en-US" sz="16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600" dirty="0" smtClean="0"/>
                        <a:t>a[3]</a:t>
                      </a:r>
                      <a:endParaRPr lang="ko-KR" altLang="en-US" sz="1600" dirty="0" smtClean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600" dirty="0" smtClean="0"/>
                        <a:t>a[4]</a:t>
                      </a:r>
                      <a:endParaRPr lang="ko-KR" altLang="en-US" sz="1600" dirty="0" smtClean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600" dirty="0" smtClean="0"/>
                        <a:t>a[5]</a:t>
                      </a:r>
                      <a:endParaRPr lang="ko-KR" altLang="en-US" sz="1600" dirty="0" smtClean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600" dirty="0" smtClean="0"/>
                        <a:t>a[6]</a:t>
                      </a:r>
                      <a:endParaRPr lang="ko-KR" altLang="en-US" sz="1600" dirty="0" smtClean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600" dirty="0" smtClean="0"/>
                        <a:t>a[7]</a:t>
                      </a:r>
                      <a:endParaRPr lang="ko-KR" altLang="en-US" sz="1600" dirty="0" smtClean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0523028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제목 16"/>
          <p:cNvSpPr>
            <a:spLocks noGrp="1"/>
          </p:cNvSpPr>
          <p:nvPr>
            <p:ph type="title"/>
          </p:nvPr>
        </p:nvSpPr>
        <p:spPr>
          <a:xfrm>
            <a:off x="742950" y="201890"/>
            <a:ext cx="1336904" cy="369332"/>
          </a:xfrm>
        </p:spPr>
        <p:txBody>
          <a:bodyPr/>
          <a:lstStyle/>
          <a:p>
            <a:pPr>
              <a:defRPr/>
            </a:pPr>
            <a:r>
              <a:rPr lang="ko-KR" altLang="en-US" dirty="0" smtClean="0"/>
              <a:t> 버블정렬</a:t>
            </a:r>
            <a:endParaRPr lang="ko-KR" altLang="en-US" dirty="0"/>
          </a:p>
        </p:txBody>
      </p:sp>
      <p:sp>
        <p:nvSpPr>
          <p:cNvPr id="5" name="직사각형 4"/>
          <p:cNvSpPr/>
          <p:nvPr/>
        </p:nvSpPr>
        <p:spPr>
          <a:xfrm>
            <a:off x="751012" y="994048"/>
            <a:ext cx="8640960" cy="5544616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80000">
              <a:lnSpc>
                <a:spcPct val="150000"/>
              </a:lnSpc>
            </a:pPr>
            <a:r>
              <a:rPr lang="da-DK" altLang="ko-KR" b="1" dirty="0">
                <a:solidFill>
                  <a:schemeClr val="tx1"/>
                </a:solidFill>
                <a:latin typeface="+mn-ea"/>
              </a:rPr>
              <a:t>var a = [67, 54, 86, 32, 21, 18, 29, 45];</a:t>
            </a:r>
          </a:p>
          <a:p>
            <a:pPr marL="180000">
              <a:lnSpc>
                <a:spcPct val="150000"/>
              </a:lnSpc>
            </a:pPr>
            <a:r>
              <a:rPr lang="da-DK" altLang="ko-KR" b="1" dirty="0" smtClean="0">
                <a:solidFill>
                  <a:schemeClr val="tx1"/>
                </a:solidFill>
                <a:latin typeface="+mn-ea"/>
              </a:rPr>
              <a:t>var </a:t>
            </a:r>
            <a:r>
              <a:rPr lang="da-DK" altLang="ko-KR" b="1" dirty="0">
                <a:solidFill>
                  <a:schemeClr val="tx1"/>
                </a:solidFill>
                <a:latin typeface="+mn-ea"/>
              </a:rPr>
              <a:t>i, j, temp;</a:t>
            </a:r>
          </a:p>
          <a:p>
            <a:pPr marL="180000">
              <a:lnSpc>
                <a:spcPct val="150000"/>
              </a:lnSpc>
            </a:pPr>
            <a:r>
              <a:rPr lang="da-DK" altLang="ko-KR" b="1" dirty="0" smtClean="0">
                <a:solidFill>
                  <a:schemeClr val="tx1"/>
                </a:solidFill>
                <a:latin typeface="+mn-ea"/>
              </a:rPr>
              <a:t>document.write</a:t>
            </a:r>
            <a:r>
              <a:rPr lang="da-DK" altLang="ko-KR" b="1" dirty="0">
                <a:solidFill>
                  <a:schemeClr val="tx1"/>
                </a:solidFill>
                <a:latin typeface="+mn-ea"/>
              </a:rPr>
              <a:t>("</a:t>
            </a:r>
            <a:r>
              <a:rPr lang="ko-KR" altLang="en-US" b="1" dirty="0">
                <a:solidFill>
                  <a:schemeClr val="tx1"/>
                </a:solidFill>
                <a:latin typeface="+mn-ea"/>
              </a:rPr>
              <a:t>수행 전 </a:t>
            </a:r>
            <a:r>
              <a:rPr lang="en-US" altLang="ko-KR" b="1" dirty="0">
                <a:solidFill>
                  <a:schemeClr val="tx1"/>
                </a:solidFill>
                <a:latin typeface="+mn-ea"/>
              </a:rPr>
              <a:t>: "); </a:t>
            </a:r>
            <a:endParaRPr lang="en-US" altLang="ko-KR" b="1" dirty="0" smtClean="0">
              <a:solidFill>
                <a:schemeClr val="tx1"/>
              </a:solidFill>
              <a:latin typeface="+mn-ea"/>
            </a:endParaRPr>
          </a:p>
          <a:p>
            <a:pPr marL="180000">
              <a:lnSpc>
                <a:spcPct val="150000"/>
              </a:lnSpc>
            </a:pPr>
            <a:r>
              <a:rPr lang="da-DK" altLang="ko-KR" b="1" dirty="0" smtClean="0">
                <a:solidFill>
                  <a:schemeClr val="tx1"/>
                </a:solidFill>
                <a:latin typeface="+mn-ea"/>
              </a:rPr>
              <a:t>for(i=0; i&lt;8; i++) {         </a:t>
            </a:r>
            <a:r>
              <a:rPr lang="da-DK" altLang="ko-KR" b="1" dirty="0" smtClean="0">
                <a:solidFill>
                  <a:srgbClr val="0070C0"/>
                </a:solidFill>
                <a:latin typeface="+mn-ea"/>
              </a:rPr>
              <a:t>// </a:t>
            </a:r>
            <a:r>
              <a:rPr lang="ko-KR" altLang="en-US" b="1" dirty="0" smtClean="0">
                <a:solidFill>
                  <a:srgbClr val="0070C0"/>
                </a:solidFill>
                <a:latin typeface="+mn-ea"/>
              </a:rPr>
              <a:t>수행 전</a:t>
            </a:r>
            <a:r>
              <a:rPr lang="da-DK" altLang="ko-KR" b="1" dirty="0" smtClean="0">
                <a:solidFill>
                  <a:srgbClr val="0070C0"/>
                </a:solidFill>
                <a:latin typeface="+mn-ea"/>
              </a:rPr>
              <a:t> </a:t>
            </a:r>
            <a:r>
              <a:rPr lang="ko-KR" altLang="en-US" b="1" dirty="0" smtClean="0">
                <a:solidFill>
                  <a:srgbClr val="0070C0"/>
                </a:solidFill>
                <a:latin typeface="+mn-ea"/>
              </a:rPr>
              <a:t>배열 출력</a:t>
            </a:r>
            <a:endParaRPr lang="da-DK" altLang="ko-KR" b="1" dirty="0" smtClean="0">
              <a:solidFill>
                <a:srgbClr val="0070C0"/>
              </a:solidFill>
              <a:latin typeface="+mn-ea"/>
            </a:endParaRPr>
          </a:p>
          <a:p>
            <a:pPr marL="180000">
              <a:lnSpc>
                <a:spcPct val="150000"/>
              </a:lnSpc>
            </a:pPr>
            <a:r>
              <a:rPr lang="da-DK" altLang="ko-KR" b="1" dirty="0" smtClean="0">
                <a:solidFill>
                  <a:schemeClr val="tx1"/>
                </a:solidFill>
                <a:latin typeface="+mn-ea"/>
              </a:rPr>
              <a:t>      document.write(a[i</a:t>
            </a:r>
            <a:r>
              <a:rPr lang="da-DK" altLang="ko-KR" b="1" dirty="0">
                <a:solidFill>
                  <a:schemeClr val="tx1"/>
                </a:solidFill>
                <a:latin typeface="+mn-ea"/>
              </a:rPr>
              <a:t>] +"&amp;nbsp;&amp;nbsp;&amp;nbsp; ");</a:t>
            </a:r>
          </a:p>
          <a:p>
            <a:pPr marL="180000">
              <a:lnSpc>
                <a:spcPct val="150000"/>
              </a:lnSpc>
            </a:pPr>
            <a:r>
              <a:rPr lang="da-DK" altLang="ko-KR" b="1" dirty="0" smtClean="0">
                <a:solidFill>
                  <a:schemeClr val="tx1"/>
                </a:solidFill>
                <a:latin typeface="+mn-ea"/>
              </a:rPr>
              <a:t>}</a:t>
            </a:r>
            <a:endParaRPr lang="da-DK" altLang="ko-KR" b="1" dirty="0">
              <a:solidFill>
                <a:schemeClr val="tx1"/>
              </a:solidFill>
              <a:latin typeface="+mn-ea"/>
            </a:endParaRPr>
          </a:p>
          <a:p>
            <a:pPr marL="180000">
              <a:lnSpc>
                <a:spcPct val="150000"/>
              </a:lnSpc>
            </a:pPr>
            <a:r>
              <a:rPr lang="da-DK" altLang="ko-KR" b="1" dirty="0" smtClean="0">
                <a:solidFill>
                  <a:schemeClr val="tx1"/>
                </a:solidFill>
                <a:latin typeface="+mn-ea"/>
              </a:rPr>
              <a:t>for(j=0</a:t>
            </a:r>
            <a:r>
              <a:rPr lang="da-DK" altLang="ko-KR" b="1" dirty="0">
                <a:solidFill>
                  <a:schemeClr val="tx1"/>
                </a:solidFill>
                <a:latin typeface="+mn-ea"/>
              </a:rPr>
              <a:t>; j&lt;7; j++) {</a:t>
            </a:r>
          </a:p>
          <a:p>
            <a:pPr marL="180000">
              <a:lnSpc>
                <a:spcPct val="150000"/>
              </a:lnSpc>
            </a:pPr>
            <a:r>
              <a:rPr lang="da-DK" altLang="ko-KR" b="1" dirty="0" smtClean="0">
                <a:solidFill>
                  <a:schemeClr val="tx1"/>
                </a:solidFill>
                <a:latin typeface="+mn-ea"/>
              </a:rPr>
              <a:t>      if(a[j</a:t>
            </a:r>
            <a:r>
              <a:rPr lang="da-DK" altLang="ko-KR" b="1" dirty="0">
                <a:solidFill>
                  <a:schemeClr val="tx1"/>
                </a:solidFill>
                <a:latin typeface="+mn-ea"/>
              </a:rPr>
              <a:t>] &lt; a[j+1]) </a:t>
            </a:r>
            <a:r>
              <a:rPr lang="da-DK" altLang="ko-KR" b="1" dirty="0" smtClean="0">
                <a:solidFill>
                  <a:schemeClr val="tx1"/>
                </a:solidFill>
                <a:latin typeface="+mn-ea"/>
              </a:rPr>
              <a:t>{      </a:t>
            </a:r>
            <a:r>
              <a:rPr lang="da-DK" altLang="ko-KR" b="1" dirty="0" smtClean="0">
                <a:solidFill>
                  <a:srgbClr val="0070C0"/>
                </a:solidFill>
                <a:latin typeface="+mn-ea"/>
              </a:rPr>
              <a:t>// </a:t>
            </a:r>
            <a:r>
              <a:rPr lang="ko-KR" altLang="en-US" b="1" dirty="0" smtClean="0">
                <a:solidFill>
                  <a:srgbClr val="0070C0"/>
                </a:solidFill>
                <a:latin typeface="+mn-ea"/>
              </a:rPr>
              <a:t>인접한 원소끼리 비교</a:t>
            </a:r>
            <a:endParaRPr lang="da-DK" altLang="ko-KR" b="1" dirty="0">
              <a:solidFill>
                <a:srgbClr val="0070C0"/>
              </a:solidFill>
              <a:latin typeface="+mn-ea"/>
            </a:endParaRPr>
          </a:p>
          <a:p>
            <a:pPr marL="180000">
              <a:lnSpc>
                <a:spcPct val="150000"/>
              </a:lnSpc>
            </a:pPr>
            <a:r>
              <a:rPr lang="da-DK" altLang="ko-KR" b="1" dirty="0">
                <a:solidFill>
                  <a:schemeClr val="tx1"/>
                </a:solidFill>
                <a:latin typeface="+mn-ea"/>
              </a:rPr>
              <a:t>	 temp = a[j];</a:t>
            </a:r>
          </a:p>
          <a:p>
            <a:pPr marL="180000">
              <a:lnSpc>
                <a:spcPct val="150000"/>
              </a:lnSpc>
            </a:pPr>
            <a:r>
              <a:rPr lang="da-DK" altLang="ko-KR" b="1" dirty="0">
                <a:solidFill>
                  <a:schemeClr val="tx1"/>
                </a:solidFill>
                <a:latin typeface="+mn-ea"/>
              </a:rPr>
              <a:t>	 a[j] = a[j+1];</a:t>
            </a:r>
          </a:p>
          <a:p>
            <a:pPr marL="180000">
              <a:lnSpc>
                <a:spcPct val="150000"/>
              </a:lnSpc>
            </a:pPr>
            <a:r>
              <a:rPr lang="da-DK" altLang="ko-KR" b="1" dirty="0">
                <a:solidFill>
                  <a:schemeClr val="tx1"/>
                </a:solidFill>
                <a:latin typeface="+mn-ea"/>
              </a:rPr>
              <a:t>	 a[j+1] = temp;</a:t>
            </a:r>
          </a:p>
          <a:p>
            <a:pPr marL="180000">
              <a:lnSpc>
                <a:spcPct val="150000"/>
              </a:lnSpc>
            </a:pPr>
            <a:r>
              <a:rPr lang="da-DK" altLang="ko-KR" b="1" dirty="0" smtClean="0">
                <a:solidFill>
                  <a:schemeClr val="tx1"/>
                </a:solidFill>
                <a:latin typeface="+mn-ea"/>
              </a:rPr>
              <a:t>      }</a:t>
            </a:r>
            <a:endParaRPr lang="da-DK" altLang="ko-KR" b="1" dirty="0">
              <a:solidFill>
                <a:schemeClr val="tx1"/>
              </a:solidFill>
              <a:latin typeface="+mn-ea"/>
            </a:endParaRPr>
          </a:p>
          <a:p>
            <a:pPr marL="180000">
              <a:lnSpc>
                <a:spcPct val="150000"/>
              </a:lnSpc>
            </a:pPr>
            <a:r>
              <a:rPr lang="da-DK" altLang="ko-KR" b="1" dirty="0" smtClean="0">
                <a:solidFill>
                  <a:schemeClr val="tx1"/>
                </a:solidFill>
                <a:latin typeface="+mn-ea"/>
              </a:rPr>
              <a:t>}</a:t>
            </a:r>
            <a:endParaRPr lang="da-DK" altLang="ko-KR" b="1" dirty="0">
              <a:solidFill>
                <a:schemeClr val="tx1"/>
              </a:solidFill>
              <a:latin typeface="+mn-ea"/>
            </a:endParaRPr>
          </a:p>
          <a:p>
            <a:pPr marL="180000">
              <a:lnSpc>
                <a:spcPct val="150000"/>
              </a:lnSpc>
            </a:pPr>
            <a:r>
              <a:rPr lang="da-DK" altLang="ko-KR" b="1" dirty="0" smtClean="0">
                <a:solidFill>
                  <a:schemeClr val="tx1"/>
                </a:solidFill>
                <a:latin typeface="+mn-ea"/>
              </a:rPr>
              <a:t>document.write</a:t>
            </a:r>
            <a:r>
              <a:rPr lang="da-DK" altLang="ko-KR" b="1" dirty="0">
                <a:solidFill>
                  <a:schemeClr val="tx1"/>
                </a:solidFill>
                <a:latin typeface="+mn-ea"/>
              </a:rPr>
              <a:t>("&lt;p&gt;</a:t>
            </a:r>
            <a:r>
              <a:rPr lang="ko-KR" altLang="en-US" b="1" dirty="0">
                <a:solidFill>
                  <a:schemeClr val="tx1"/>
                </a:solidFill>
                <a:latin typeface="+mn-ea"/>
              </a:rPr>
              <a:t>수행 후 </a:t>
            </a:r>
            <a:r>
              <a:rPr lang="en-US" altLang="ko-KR" b="1" dirty="0">
                <a:solidFill>
                  <a:schemeClr val="tx1"/>
                </a:solidFill>
                <a:latin typeface="+mn-ea"/>
              </a:rPr>
              <a:t>: "); </a:t>
            </a:r>
            <a:endParaRPr lang="en-US" altLang="ko-KR" b="1" dirty="0" smtClean="0">
              <a:solidFill>
                <a:schemeClr val="tx1"/>
              </a:solidFill>
              <a:latin typeface="+mn-ea"/>
            </a:endParaRPr>
          </a:p>
          <a:p>
            <a:pPr marL="180000">
              <a:lnSpc>
                <a:spcPct val="150000"/>
              </a:lnSpc>
            </a:pPr>
            <a:r>
              <a:rPr lang="da-DK" altLang="ko-KR" b="1" dirty="0" smtClean="0">
                <a:solidFill>
                  <a:schemeClr val="tx1"/>
                </a:solidFill>
                <a:latin typeface="+mn-ea"/>
              </a:rPr>
              <a:t>for(i=0</a:t>
            </a:r>
            <a:r>
              <a:rPr lang="da-DK" altLang="ko-KR" b="1" dirty="0">
                <a:solidFill>
                  <a:schemeClr val="tx1"/>
                </a:solidFill>
                <a:latin typeface="+mn-ea"/>
              </a:rPr>
              <a:t>; i&lt;8; i++) {</a:t>
            </a:r>
          </a:p>
          <a:p>
            <a:pPr marL="180000">
              <a:lnSpc>
                <a:spcPct val="150000"/>
              </a:lnSpc>
            </a:pPr>
            <a:r>
              <a:rPr lang="da-DK" altLang="ko-KR" b="1" dirty="0" smtClean="0">
                <a:solidFill>
                  <a:schemeClr val="tx1"/>
                </a:solidFill>
                <a:latin typeface="+mn-ea"/>
              </a:rPr>
              <a:t>      document.write(a[i</a:t>
            </a:r>
            <a:r>
              <a:rPr lang="da-DK" altLang="ko-KR" b="1" dirty="0">
                <a:solidFill>
                  <a:schemeClr val="tx1"/>
                </a:solidFill>
                <a:latin typeface="+mn-ea"/>
              </a:rPr>
              <a:t>] +"&amp;nbsp;&amp;nbsp;&amp;nbsp; ");</a:t>
            </a:r>
          </a:p>
          <a:p>
            <a:pPr marL="180000">
              <a:lnSpc>
                <a:spcPct val="150000"/>
              </a:lnSpc>
            </a:pPr>
            <a:r>
              <a:rPr lang="da-DK" altLang="ko-KR" b="1" dirty="0" smtClean="0">
                <a:solidFill>
                  <a:schemeClr val="tx1"/>
                </a:solidFill>
                <a:latin typeface="+mn-ea"/>
              </a:rPr>
              <a:t>}</a:t>
            </a:r>
            <a:endParaRPr lang="da-DK" altLang="ko-KR" b="1" dirty="0">
              <a:solidFill>
                <a:schemeClr val="tx1"/>
              </a:solidFill>
              <a:latin typeface="+mn-ea"/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07596" y="5445224"/>
            <a:ext cx="3965978" cy="72008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58969436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Box 4"/>
          <p:cNvSpPr txBox="1">
            <a:spLocks noChangeArrowheads="1"/>
          </p:cNvSpPr>
          <p:nvPr/>
        </p:nvSpPr>
        <p:spPr bwMode="auto">
          <a:xfrm>
            <a:off x="174948" y="1004692"/>
            <a:ext cx="10009112" cy="4542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142875" latinLnBrk="1">
              <a:spcBef>
                <a:spcPct val="20000"/>
              </a:spcBef>
              <a:buFont typeface="Arial" charset="0"/>
              <a:buChar char="•"/>
              <a:tabLst>
                <a:tab pos="0" algn="l"/>
              </a:tabLst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defTabSz="142875" latinLnBrk="1">
              <a:spcBef>
                <a:spcPct val="20000"/>
              </a:spcBef>
              <a:buFont typeface="Arial" charset="0"/>
              <a:buChar char="–"/>
              <a:tabLst>
                <a:tab pos="0" algn="l"/>
              </a:tabLst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defTabSz="142875" latinLnBrk="1">
              <a:spcBef>
                <a:spcPct val="20000"/>
              </a:spcBef>
              <a:buFont typeface="Arial" charset="0"/>
              <a:buChar char="•"/>
              <a:tabLst>
                <a:tab pos="0" algn="l"/>
              </a:tabLst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defTabSz="142875" latinLnBrk="1">
              <a:spcBef>
                <a:spcPct val="20000"/>
              </a:spcBef>
              <a:buFont typeface="Arial" charset="0"/>
              <a:buChar char="–"/>
              <a:tabLst>
                <a:tab pos="0" algn="l"/>
              </a:tabLst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defTabSz="142875" latinLnBrk="1">
              <a:spcBef>
                <a:spcPct val="20000"/>
              </a:spcBef>
              <a:buFont typeface="Arial" charset="0"/>
              <a:buChar char="»"/>
              <a:tabLst>
                <a:tab pos="0" algn="l"/>
              </a:tabLst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defTabSz="14287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0" algn="l"/>
              </a:tabLst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defTabSz="14287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0" algn="l"/>
              </a:tabLst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defTabSz="14287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0" algn="l"/>
              </a:tabLst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defTabSz="14287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0" algn="l"/>
              </a:tabLst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marL="342900" indent="-342900">
              <a:lnSpc>
                <a:spcPct val="150000"/>
              </a:lnSpc>
              <a:buClr>
                <a:srgbClr val="FF0000"/>
              </a:buClr>
              <a:buFont typeface="Brush Script MT" panose="03060802040406070304" pitchFamily="66" charset="0"/>
              <a:buChar char="O"/>
            </a:pPr>
            <a:r>
              <a:rPr lang="ko-KR" altLang="en-US" sz="1800" b="1" dirty="0" smtClean="0"/>
              <a:t>수행과정</a:t>
            </a:r>
            <a:endParaRPr lang="en-US" altLang="ko-KR" sz="1600" b="1" dirty="0" smtClean="0">
              <a:solidFill>
                <a:srgbClr val="FF0000"/>
              </a:solidFill>
              <a:latin typeface="+mn-ea"/>
              <a:ea typeface="+mn-ea"/>
              <a:cs typeface="Tahoma" pitchFamily="34" charset="0"/>
            </a:endParaRPr>
          </a:p>
        </p:txBody>
      </p:sp>
      <p:sp>
        <p:nvSpPr>
          <p:cNvPr id="8" name="제목 16"/>
          <p:cNvSpPr>
            <a:spLocks noGrp="1"/>
          </p:cNvSpPr>
          <p:nvPr>
            <p:ph type="title"/>
          </p:nvPr>
        </p:nvSpPr>
        <p:spPr>
          <a:xfrm>
            <a:off x="742950" y="201890"/>
            <a:ext cx="1336904" cy="369332"/>
          </a:xfrm>
        </p:spPr>
        <p:txBody>
          <a:bodyPr/>
          <a:lstStyle/>
          <a:p>
            <a:pPr>
              <a:defRPr/>
            </a:pPr>
            <a:r>
              <a:rPr lang="ko-KR" altLang="en-US" dirty="0" smtClean="0"/>
              <a:t> 버블정렬</a:t>
            </a:r>
            <a:endParaRPr lang="ko-KR" altLang="en-US" dirty="0"/>
          </a:p>
        </p:txBody>
      </p:sp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0991" y="1213160"/>
            <a:ext cx="6677025" cy="5048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12539539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모서리가 둥근 직사각형 7"/>
          <p:cNvSpPr/>
          <p:nvPr/>
        </p:nvSpPr>
        <p:spPr>
          <a:xfrm>
            <a:off x="1285875" y="1143000"/>
            <a:ext cx="7572375" cy="714375"/>
          </a:xfrm>
          <a:prstGeom prst="roundRect">
            <a:avLst>
              <a:gd name="adj" fmla="val 9160"/>
            </a:avLst>
          </a:prstGeom>
          <a:noFill/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b" latinLnBrk="1" hangingPunct="1">
              <a:defRPr/>
            </a:pPr>
            <a:r>
              <a:rPr lang="ko-KR" altLang="en-US" sz="1800" b="1" dirty="0" smtClean="0">
                <a:solidFill>
                  <a:schemeClr val="tx1"/>
                </a:solidFill>
              </a:rPr>
              <a:t>배열</a:t>
            </a:r>
            <a:r>
              <a:rPr lang="en-US" altLang="ko-KR" sz="1800" b="1" dirty="0" smtClean="0">
                <a:solidFill>
                  <a:schemeClr val="tx1"/>
                </a:solidFill>
              </a:rPr>
              <a:t>(2) – </a:t>
            </a:r>
            <a:r>
              <a:rPr lang="ko-KR" altLang="en-US" sz="1800" b="1" dirty="0" smtClean="0">
                <a:solidFill>
                  <a:schemeClr val="tx1"/>
                </a:solidFill>
              </a:rPr>
              <a:t>정렬과</a:t>
            </a:r>
            <a:r>
              <a:rPr lang="en-US" altLang="ko-KR" sz="1800" b="1" dirty="0" smtClean="0">
                <a:solidFill>
                  <a:schemeClr val="tx1"/>
                </a:solidFill>
              </a:rPr>
              <a:t> 2</a:t>
            </a:r>
            <a:r>
              <a:rPr lang="ko-KR" altLang="en-US" sz="1800" b="1" dirty="0" smtClean="0">
                <a:solidFill>
                  <a:schemeClr val="tx1"/>
                </a:solidFill>
              </a:rPr>
              <a:t>차원 배열</a:t>
            </a:r>
            <a:endParaRPr lang="ko-KR" altLang="en-US" sz="1800" b="1" dirty="0">
              <a:solidFill>
                <a:schemeClr val="tx1"/>
              </a:solidFill>
            </a:endParaRPr>
          </a:p>
        </p:txBody>
      </p:sp>
      <p:pic>
        <p:nvPicPr>
          <p:cNvPr id="5123" name="그림 8" descr="question_48x48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375" y="1285875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모서리가 둥근 직사각형 14"/>
          <p:cNvSpPr/>
          <p:nvPr/>
        </p:nvSpPr>
        <p:spPr>
          <a:xfrm>
            <a:off x="857250" y="2643188"/>
            <a:ext cx="8786813" cy="3738140"/>
          </a:xfrm>
          <a:prstGeom prst="roundRect">
            <a:avLst>
              <a:gd name="adj" fmla="val 9160"/>
            </a:avLst>
          </a:prstGeom>
          <a:noFill/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b" latinLnBrk="1" hangingPunct="1">
              <a:defRPr/>
            </a:pPr>
            <a:endParaRPr lang="ko-KR" altLang="en-US" dirty="0">
              <a:solidFill>
                <a:schemeClr val="tx1"/>
              </a:solidFill>
            </a:endParaRPr>
          </a:p>
        </p:txBody>
      </p:sp>
      <p:pic>
        <p:nvPicPr>
          <p:cNvPr id="5125" name="그림 13" descr="information_48x48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8500" y="2473325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6" name="그림 16" descr="student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01125" y="1071563"/>
            <a:ext cx="785813" cy="785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7" name="그림 17" descr="teacher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0" y="2357438"/>
            <a:ext cx="719138" cy="719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" name="아래쪽 화살표 19"/>
          <p:cNvSpPr/>
          <p:nvPr/>
        </p:nvSpPr>
        <p:spPr>
          <a:xfrm>
            <a:off x="4857750" y="1928813"/>
            <a:ext cx="785813" cy="571500"/>
          </a:xfrm>
          <a:prstGeom prst="downArrow">
            <a:avLst/>
          </a:prstGeom>
          <a:gradFill flip="none" rotWithShape="1">
            <a:gsLst>
              <a:gs pos="0">
                <a:schemeClr val="tx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tx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tx2">
                  <a:lumMod val="60000"/>
                  <a:lumOff val="40000"/>
                  <a:shade val="100000"/>
                  <a:satMod val="115000"/>
                </a:schemeClr>
              </a:gs>
            </a:gsLst>
            <a:lin ang="10800000" scaled="1"/>
            <a:tileRect/>
          </a:gradFill>
          <a:ln w="12700"/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b" latinLnBrk="1" hangingPunct="1">
              <a:defRPr/>
            </a:pPr>
            <a:endParaRPr lang="ko-KR" altLang="en-US" dirty="0"/>
          </a:p>
        </p:txBody>
      </p:sp>
      <p:sp>
        <p:nvSpPr>
          <p:cNvPr id="12" name="제목 11"/>
          <p:cNvSpPr>
            <a:spLocks noGrp="1"/>
          </p:cNvSpPr>
          <p:nvPr>
            <p:ph type="title"/>
          </p:nvPr>
        </p:nvSpPr>
        <p:spPr>
          <a:xfrm>
            <a:off x="742950" y="201613"/>
            <a:ext cx="4506913" cy="369887"/>
          </a:xfrm>
        </p:spPr>
        <p:txBody>
          <a:bodyPr/>
          <a:lstStyle/>
          <a:p>
            <a:pPr>
              <a:defRPr/>
            </a:pPr>
            <a:r>
              <a:rPr lang="ko-KR" altLang="en-US" dirty="0" smtClean="0"/>
              <a:t>이번 장에서는 무엇을 다룰까요</a:t>
            </a:r>
            <a:r>
              <a:rPr lang="en-US" altLang="ko-KR" dirty="0" smtClean="0"/>
              <a:t>?</a:t>
            </a:r>
            <a:endParaRPr lang="ko-KR" altLang="en-US" dirty="0"/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5700" y="3573015"/>
            <a:ext cx="2707010" cy="16078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5101" y="3148767"/>
            <a:ext cx="5076024" cy="28252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7016141" y="6033540"/>
            <a:ext cx="1963999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000" dirty="0" smtClean="0"/>
              <a:t>(</a:t>
            </a:r>
            <a:r>
              <a:rPr lang="ko-KR" altLang="en-US" sz="1000" dirty="0" smtClean="0"/>
              <a:t>출처 </a:t>
            </a:r>
            <a:r>
              <a:rPr lang="en-US" altLang="ko-KR" sz="1000" dirty="0" smtClean="0"/>
              <a:t>: </a:t>
            </a:r>
            <a:r>
              <a:rPr lang="ko-KR" altLang="en-US" sz="1000" dirty="0" err="1" smtClean="0"/>
              <a:t>네이버카페</a:t>
            </a:r>
            <a:r>
              <a:rPr lang="ko-KR" altLang="en-US" sz="1000" dirty="0" smtClean="0"/>
              <a:t> </a:t>
            </a:r>
            <a:r>
              <a:rPr lang="ko-KR" altLang="en-US" sz="1000" dirty="0" err="1" smtClean="0"/>
              <a:t>친구만들기</a:t>
            </a:r>
            <a:r>
              <a:rPr lang="en-US" altLang="ko-KR" sz="1000" dirty="0" smtClean="0"/>
              <a:t>)</a:t>
            </a:r>
            <a:endParaRPr lang="ko-KR" altLang="en-US" sz="1000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Box 4"/>
          <p:cNvSpPr txBox="1">
            <a:spLocks noChangeArrowheads="1"/>
          </p:cNvSpPr>
          <p:nvPr/>
        </p:nvSpPr>
        <p:spPr bwMode="auto">
          <a:xfrm>
            <a:off x="174948" y="1004692"/>
            <a:ext cx="10009112" cy="4542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142875" latinLnBrk="1">
              <a:spcBef>
                <a:spcPct val="20000"/>
              </a:spcBef>
              <a:buFont typeface="Arial" charset="0"/>
              <a:buChar char="•"/>
              <a:tabLst>
                <a:tab pos="0" algn="l"/>
              </a:tabLst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defTabSz="142875" latinLnBrk="1">
              <a:spcBef>
                <a:spcPct val="20000"/>
              </a:spcBef>
              <a:buFont typeface="Arial" charset="0"/>
              <a:buChar char="–"/>
              <a:tabLst>
                <a:tab pos="0" algn="l"/>
              </a:tabLst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defTabSz="142875" latinLnBrk="1">
              <a:spcBef>
                <a:spcPct val="20000"/>
              </a:spcBef>
              <a:buFont typeface="Arial" charset="0"/>
              <a:buChar char="•"/>
              <a:tabLst>
                <a:tab pos="0" algn="l"/>
              </a:tabLst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defTabSz="142875" latinLnBrk="1">
              <a:spcBef>
                <a:spcPct val="20000"/>
              </a:spcBef>
              <a:buFont typeface="Arial" charset="0"/>
              <a:buChar char="–"/>
              <a:tabLst>
                <a:tab pos="0" algn="l"/>
              </a:tabLst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defTabSz="142875" latinLnBrk="1">
              <a:spcBef>
                <a:spcPct val="20000"/>
              </a:spcBef>
              <a:buFont typeface="Arial" charset="0"/>
              <a:buChar char="»"/>
              <a:tabLst>
                <a:tab pos="0" algn="l"/>
              </a:tabLst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defTabSz="14287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0" algn="l"/>
              </a:tabLst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defTabSz="14287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0" algn="l"/>
              </a:tabLst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defTabSz="14287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0" algn="l"/>
              </a:tabLst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defTabSz="14287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0" algn="l"/>
              </a:tabLst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marL="342900" indent="-342900">
              <a:lnSpc>
                <a:spcPct val="150000"/>
              </a:lnSpc>
              <a:buClr>
                <a:srgbClr val="FF0000"/>
              </a:buClr>
              <a:buFont typeface="Brush Script MT" panose="03060802040406070304" pitchFamily="66" charset="0"/>
              <a:buChar char="O"/>
            </a:pPr>
            <a:r>
              <a:rPr lang="ko-KR" altLang="en-US" sz="1800" b="1" dirty="0" smtClean="0"/>
              <a:t>수행과정</a:t>
            </a:r>
            <a:endParaRPr lang="en-US" altLang="ko-KR" sz="1600" b="1" dirty="0" smtClean="0">
              <a:solidFill>
                <a:srgbClr val="FF0000"/>
              </a:solidFill>
              <a:latin typeface="+mn-ea"/>
              <a:ea typeface="+mn-ea"/>
              <a:cs typeface="Tahoma" pitchFamily="34" charset="0"/>
            </a:endParaRPr>
          </a:p>
        </p:txBody>
      </p:sp>
      <p:sp>
        <p:nvSpPr>
          <p:cNvPr id="8" name="제목 16"/>
          <p:cNvSpPr>
            <a:spLocks noGrp="1"/>
          </p:cNvSpPr>
          <p:nvPr>
            <p:ph type="title"/>
          </p:nvPr>
        </p:nvSpPr>
        <p:spPr>
          <a:xfrm>
            <a:off x="742950" y="201890"/>
            <a:ext cx="1336904" cy="369332"/>
          </a:xfrm>
        </p:spPr>
        <p:txBody>
          <a:bodyPr/>
          <a:lstStyle/>
          <a:p>
            <a:pPr>
              <a:defRPr/>
            </a:pPr>
            <a:r>
              <a:rPr lang="ko-KR" altLang="en-US" dirty="0" smtClean="0"/>
              <a:t> 버블정렬</a:t>
            </a:r>
            <a:endParaRPr lang="ko-KR" altLang="en-US" dirty="0"/>
          </a:p>
        </p:txBody>
      </p:sp>
      <p:grpSp>
        <p:nvGrpSpPr>
          <p:cNvPr id="6" name="그룹 5"/>
          <p:cNvGrpSpPr/>
          <p:nvPr/>
        </p:nvGrpSpPr>
        <p:grpSpPr>
          <a:xfrm>
            <a:off x="1881286" y="1222313"/>
            <a:ext cx="6612682" cy="5005474"/>
            <a:chOff x="1881286" y="1222313"/>
            <a:chExt cx="6612682" cy="5005474"/>
          </a:xfrm>
        </p:grpSpPr>
        <p:grpSp>
          <p:nvGrpSpPr>
            <p:cNvPr id="4" name="그룹 3"/>
            <p:cNvGrpSpPr/>
            <p:nvPr/>
          </p:nvGrpSpPr>
          <p:grpSpPr>
            <a:xfrm>
              <a:off x="1881286" y="1222313"/>
              <a:ext cx="6612682" cy="5005474"/>
              <a:chOff x="1929383" y="1231838"/>
              <a:chExt cx="6612682" cy="5005474"/>
            </a:xfrm>
          </p:grpSpPr>
          <p:pic>
            <p:nvPicPr>
              <p:cNvPr id="11268" name="Picture 4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929383" y="1231838"/>
                <a:ext cx="6572250" cy="27146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1269" name="Picture 5"/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931715" y="3922737"/>
                <a:ext cx="6610350" cy="23145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5" name="직사각형 4"/>
            <p:cNvSpPr/>
            <p:nvPr/>
          </p:nvSpPr>
          <p:spPr>
            <a:xfrm>
              <a:off x="5167411" y="2780928"/>
              <a:ext cx="984201" cy="28803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921248841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Box 4"/>
          <p:cNvSpPr txBox="1">
            <a:spLocks noChangeArrowheads="1"/>
          </p:cNvSpPr>
          <p:nvPr/>
        </p:nvSpPr>
        <p:spPr bwMode="auto">
          <a:xfrm>
            <a:off x="174948" y="1004692"/>
            <a:ext cx="10009112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142875" latinLnBrk="1">
              <a:spcBef>
                <a:spcPct val="20000"/>
              </a:spcBef>
              <a:buFont typeface="Arial" charset="0"/>
              <a:buChar char="•"/>
              <a:tabLst>
                <a:tab pos="0" algn="l"/>
              </a:tabLst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defTabSz="142875" latinLnBrk="1">
              <a:spcBef>
                <a:spcPct val="20000"/>
              </a:spcBef>
              <a:buFont typeface="Arial" charset="0"/>
              <a:buChar char="–"/>
              <a:tabLst>
                <a:tab pos="0" algn="l"/>
              </a:tabLst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defTabSz="142875" latinLnBrk="1">
              <a:spcBef>
                <a:spcPct val="20000"/>
              </a:spcBef>
              <a:buFont typeface="Arial" charset="0"/>
              <a:buChar char="•"/>
              <a:tabLst>
                <a:tab pos="0" algn="l"/>
              </a:tabLst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defTabSz="142875" latinLnBrk="1">
              <a:spcBef>
                <a:spcPct val="20000"/>
              </a:spcBef>
              <a:buFont typeface="Arial" charset="0"/>
              <a:buChar char="–"/>
              <a:tabLst>
                <a:tab pos="0" algn="l"/>
              </a:tabLst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defTabSz="142875" latinLnBrk="1">
              <a:spcBef>
                <a:spcPct val="20000"/>
              </a:spcBef>
              <a:buFont typeface="Arial" charset="0"/>
              <a:buChar char="»"/>
              <a:tabLst>
                <a:tab pos="0" algn="l"/>
              </a:tabLst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defTabSz="14287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0" algn="l"/>
              </a:tabLst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defTabSz="14287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0" algn="l"/>
              </a:tabLst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defTabSz="14287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0" algn="l"/>
              </a:tabLst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defTabSz="14287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0" algn="l"/>
              </a:tabLst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marL="342900" indent="-342900">
              <a:lnSpc>
                <a:spcPct val="150000"/>
              </a:lnSpc>
              <a:buClr>
                <a:srgbClr val="FF0000"/>
              </a:buClr>
              <a:buFont typeface="Brush Script MT" panose="03060802040406070304" pitchFamily="66" charset="0"/>
              <a:buChar char="O"/>
            </a:pPr>
            <a:r>
              <a:rPr lang="en-US" altLang="ko-KR" sz="1800" b="1" dirty="0" smtClean="0"/>
              <a:t>(</a:t>
            </a:r>
            <a:r>
              <a:rPr lang="ko-KR" altLang="en-US" sz="1800" b="1" dirty="0" smtClean="0"/>
              <a:t>실습 </a:t>
            </a:r>
            <a:r>
              <a:rPr lang="en-US" altLang="ko-KR" sz="1800" b="1" dirty="0" smtClean="0"/>
              <a:t>13-6) </a:t>
            </a:r>
            <a:r>
              <a:rPr lang="ko-KR" altLang="en-US" sz="1800" b="1" dirty="0" smtClean="0"/>
              <a:t>그림과 같이 데이터를 배열에 저장한 후</a:t>
            </a:r>
            <a:r>
              <a:rPr lang="en-US" altLang="ko-KR" sz="1800" b="1" dirty="0" smtClean="0"/>
              <a:t>, </a:t>
            </a:r>
            <a:r>
              <a:rPr lang="ko-KR" altLang="en-US" sz="1800" b="1" dirty="0" smtClean="0"/>
              <a:t>버블정렬 방식으로 내림차순 정렬하는 프로그램을 작성하시오</a:t>
            </a:r>
            <a:r>
              <a:rPr lang="en-US" altLang="ko-KR" sz="1800" b="1" dirty="0" smtClean="0"/>
              <a:t>.</a:t>
            </a:r>
            <a:r>
              <a:rPr lang="ko-KR" altLang="en-US" sz="1800" b="1" dirty="0" smtClean="0"/>
              <a:t> </a:t>
            </a:r>
            <a:endParaRPr lang="en-US" altLang="ko-KR" sz="1600" b="1" dirty="0" smtClean="0">
              <a:solidFill>
                <a:srgbClr val="FF0000"/>
              </a:solidFill>
              <a:latin typeface="+mn-ea"/>
              <a:ea typeface="+mn-ea"/>
              <a:cs typeface="Tahoma" pitchFamily="34" charset="0"/>
            </a:endParaRPr>
          </a:p>
        </p:txBody>
      </p:sp>
      <p:sp>
        <p:nvSpPr>
          <p:cNvPr id="17" name="제목 16"/>
          <p:cNvSpPr>
            <a:spLocks noGrp="1"/>
          </p:cNvSpPr>
          <p:nvPr>
            <p:ph type="title"/>
          </p:nvPr>
        </p:nvSpPr>
        <p:spPr>
          <a:xfrm>
            <a:off x="742950" y="201890"/>
            <a:ext cx="1336904" cy="369332"/>
          </a:xfrm>
        </p:spPr>
        <p:txBody>
          <a:bodyPr/>
          <a:lstStyle/>
          <a:p>
            <a:pPr>
              <a:defRPr/>
            </a:pPr>
            <a:r>
              <a:rPr lang="ko-KR" altLang="en-US" dirty="0" smtClean="0"/>
              <a:t> 버블정렬</a:t>
            </a:r>
            <a:endParaRPr lang="ko-KR" altLang="en-US" dirty="0"/>
          </a:p>
        </p:txBody>
      </p:sp>
      <p:graphicFrame>
        <p:nvGraphicFramePr>
          <p:cNvPr id="4" name="표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42004554"/>
              </p:ext>
            </p:extLst>
          </p:nvPr>
        </p:nvGraphicFramePr>
        <p:xfrm>
          <a:off x="1687116" y="2060848"/>
          <a:ext cx="6336704" cy="877813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92088"/>
                <a:gridCol w="792088"/>
                <a:gridCol w="792088"/>
                <a:gridCol w="792088"/>
                <a:gridCol w="792088"/>
                <a:gridCol w="792088"/>
                <a:gridCol w="792088"/>
                <a:gridCol w="792088"/>
              </a:tblGrid>
              <a:tr h="517773">
                <a:tc>
                  <a:txBody>
                    <a:bodyPr/>
                    <a:lstStyle/>
                    <a:p>
                      <a:pPr algn="ctr"/>
                      <a:r>
                        <a:rPr lang="en-US" altLang="ko-KR" dirty="0" smtClean="0"/>
                        <a:t>67</a:t>
                      </a:r>
                      <a:endParaRPr lang="ko-KR" altLang="en-US" dirty="0"/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dirty="0" smtClean="0"/>
                        <a:t>54</a:t>
                      </a:r>
                      <a:endParaRPr lang="ko-KR" altLang="en-US" dirty="0"/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dirty="0" smtClean="0"/>
                        <a:t>86</a:t>
                      </a:r>
                      <a:endParaRPr lang="ko-KR" altLang="en-US" dirty="0"/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dirty="0" smtClean="0"/>
                        <a:t>32</a:t>
                      </a:r>
                      <a:endParaRPr lang="ko-KR" altLang="en-US" dirty="0"/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dirty="0" smtClean="0"/>
                        <a:t>21</a:t>
                      </a:r>
                      <a:endParaRPr lang="ko-KR" altLang="en-US" dirty="0"/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dirty="0" smtClean="0"/>
                        <a:t>18</a:t>
                      </a:r>
                      <a:endParaRPr lang="ko-KR" altLang="en-US" dirty="0"/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dirty="0" smtClean="0"/>
                        <a:t>29</a:t>
                      </a:r>
                      <a:endParaRPr lang="ko-KR" altLang="en-US" dirty="0"/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dirty="0" smtClean="0"/>
                        <a:t>45</a:t>
                      </a:r>
                      <a:endParaRPr lang="ko-KR" altLang="en-US" dirty="0"/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36004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a[0]</a:t>
                      </a:r>
                      <a:endParaRPr lang="ko-KR" altLang="en-US" sz="16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600" dirty="0" smtClean="0"/>
                        <a:t>a[1]</a:t>
                      </a:r>
                      <a:endParaRPr lang="ko-KR" altLang="en-US" sz="1600" dirty="0" smtClean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a[2]</a:t>
                      </a:r>
                      <a:endParaRPr lang="ko-KR" altLang="en-US" sz="16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600" dirty="0" smtClean="0"/>
                        <a:t>a[3]</a:t>
                      </a:r>
                      <a:endParaRPr lang="ko-KR" altLang="en-US" sz="1600" dirty="0" smtClean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600" dirty="0" smtClean="0"/>
                        <a:t>a[4]</a:t>
                      </a:r>
                      <a:endParaRPr lang="ko-KR" altLang="en-US" sz="1600" dirty="0" smtClean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600" dirty="0" smtClean="0"/>
                        <a:t>a[5]</a:t>
                      </a:r>
                      <a:endParaRPr lang="ko-KR" altLang="en-US" sz="1600" dirty="0" smtClean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600" dirty="0" smtClean="0"/>
                        <a:t>a[6]</a:t>
                      </a:r>
                      <a:endParaRPr lang="ko-KR" altLang="en-US" sz="1600" dirty="0" smtClean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600" dirty="0" smtClean="0"/>
                        <a:t>a[7]</a:t>
                      </a:r>
                      <a:endParaRPr lang="ko-KR" altLang="en-US" sz="1600" dirty="0" smtClean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3260" y="3216374"/>
            <a:ext cx="3744416" cy="299110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88582498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제목 16"/>
          <p:cNvSpPr>
            <a:spLocks noGrp="1"/>
          </p:cNvSpPr>
          <p:nvPr>
            <p:ph type="title"/>
          </p:nvPr>
        </p:nvSpPr>
        <p:spPr>
          <a:xfrm>
            <a:off x="742950" y="201890"/>
            <a:ext cx="1336904" cy="369332"/>
          </a:xfrm>
        </p:spPr>
        <p:txBody>
          <a:bodyPr/>
          <a:lstStyle/>
          <a:p>
            <a:pPr>
              <a:defRPr/>
            </a:pPr>
            <a:r>
              <a:rPr lang="ko-KR" altLang="en-US" dirty="0" smtClean="0"/>
              <a:t> 버블정렬</a:t>
            </a:r>
            <a:endParaRPr lang="ko-KR" altLang="en-US" dirty="0"/>
          </a:p>
        </p:txBody>
      </p:sp>
      <p:sp>
        <p:nvSpPr>
          <p:cNvPr id="5" name="직사각형 4"/>
          <p:cNvSpPr/>
          <p:nvPr/>
        </p:nvSpPr>
        <p:spPr>
          <a:xfrm>
            <a:off x="751012" y="994048"/>
            <a:ext cx="8640960" cy="5544616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80000">
              <a:lnSpc>
                <a:spcPts val="2200"/>
              </a:lnSpc>
            </a:pPr>
            <a:r>
              <a:rPr lang="en-US" altLang="ko-KR" sz="1600" b="1" dirty="0" err="1">
                <a:solidFill>
                  <a:schemeClr val="tx1"/>
                </a:solidFill>
                <a:latin typeface="+mn-ea"/>
              </a:rPr>
              <a:t>var</a:t>
            </a:r>
            <a:r>
              <a:rPr lang="en-US" altLang="ko-KR" sz="1600" b="1" dirty="0">
                <a:solidFill>
                  <a:schemeClr val="tx1"/>
                </a:solidFill>
                <a:latin typeface="+mn-ea"/>
              </a:rPr>
              <a:t> a = [67, 54, 86, 32, 21, 18, 29, 45];</a:t>
            </a:r>
          </a:p>
          <a:p>
            <a:pPr marL="180000">
              <a:lnSpc>
                <a:spcPts val="2200"/>
              </a:lnSpc>
            </a:pPr>
            <a:r>
              <a:rPr lang="en-US" altLang="ko-KR" sz="1600" b="1" dirty="0" err="1">
                <a:solidFill>
                  <a:schemeClr val="tx1"/>
                </a:solidFill>
                <a:latin typeface="+mn-ea"/>
              </a:rPr>
              <a:t>var</a:t>
            </a:r>
            <a:r>
              <a:rPr lang="en-US" altLang="ko-KR" sz="1600" b="1" dirty="0">
                <a:solidFill>
                  <a:schemeClr val="tx1"/>
                </a:solidFill>
                <a:latin typeface="+mn-ea"/>
              </a:rPr>
              <a:t> </a:t>
            </a:r>
            <a:r>
              <a:rPr lang="en-US" altLang="ko-KR" sz="1600" b="1" dirty="0" err="1">
                <a:solidFill>
                  <a:schemeClr val="tx1"/>
                </a:solidFill>
                <a:latin typeface="+mn-ea"/>
              </a:rPr>
              <a:t>i</a:t>
            </a:r>
            <a:r>
              <a:rPr lang="en-US" altLang="ko-KR" sz="1600" b="1" dirty="0">
                <a:solidFill>
                  <a:schemeClr val="tx1"/>
                </a:solidFill>
                <a:latin typeface="+mn-ea"/>
              </a:rPr>
              <a:t>, j, temp;</a:t>
            </a:r>
          </a:p>
          <a:p>
            <a:pPr marL="180000">
              <a:lnSpc>
                <a:spcPts val="2200"/>
              </a:lnSpc>
            </a:pPr>
            <a:r>
              <a:rPr lang="en-US" altLang="ko-KR" sz="1600" b="1" dirty="0" err="1">
                <a:solidFill>
                  <a:schemeClr val="tx1"/>
                </a:solidFill>
                <a:latin typeface="+mn-ea"/>
              </a:rPr>
              <a:t>document.write</a:t>
            </a:r>
            <a:r>
              <a:rPr lang="en-US" altLang="ko-KR" sz="1600" b="1" dirty="0">
                <a:solidFill>
                  <a:schemeClr val="tx1"/>
                </a:solidFill>
                <a:latin typeface="+mn-ea"/>
              </a:rPr>
              <a:t>("&amp;</a:t>
            </a:r>
            <a:r>
              <a:rPr lang="en-US" altLang="ko-KR" sz="1600" b="1" dirty="0" err="1">
                <a:solidFill>
                  <a:schemeClr val="tx1"/>
                </a:solidFill>
                <a:latin typeface="+mn-ea"/>
              </a:rPr>
              <a:t>nbsp</a:t>
            </a:r>
            <a:r>
              <a:rPr lang="en-US" altLang="ko-KR" sz="1600" b="1" dirty="0">
                <a:solidFill>
                  <a:schemeClr val="tx1"/>
                </a:solidFill>
                <a:latin typeface="+mn-ea"/>
              </a:rPr>
              <a:t>;&amp;</a:t>
            </a:r>
            <a:r>
              <a:rPr lang="en-US" altLang="ko-KR" sz="1600" b="1" dirty="0" err="1">
                <a:solidFill>
                  <a:schemeClr val="tx1"/>
                </a:solidFill>
                <a:latin typeface="+mn-ea"/>
              </a:rPr>
              <a:t>nbsp</a:t>
            </a:r>
            <a:r>
              <a:rPr lang="en-US" altLang="ko-KR" sz="1600" b="1" dirty="0">
                <a:solidFill>
                  <a:schemeClr val="tx1"/>
                </a:solidFill>
                <a:latin typeface="+mn-ea"/>
              </a:rPr>
              <a:t>;&amp;</a:t>
            </a:r>
            <a:r>
              <a:rPr lang="en-US" altLang="ko-KR" sz="1600" b="1" dirty="0" err="1">
                <a:solidFill>
                  <a:schemeClr val="tx1"/>
                </a:solidFill>
                <a:latin typeface="+mn-ea"/>
              </a:rPr>
              <a:t>nbsp</a:t>
            </a:r>
            <a:r>
              <a:rPr lang="en-US" altLang="ko-KR" sz="1600" b="1" dirty="0">
                <a:solidFill>
                  <a:schemeClr val="tx1"/>
                </a:solidFill>
                <a:latin typeface="+mn-ea"/>
              </a:rPr>
              <a:t>;</a:t>
            </a:r>
            <a:r>
              <a:rPr lang="ko-KR" altLang="en-US" sz="1600" b="1" dirty="0">
                <a:solidFill>
                  <a:schemeClr val="tx1"/>
                </a:solidFill>
                <a:latin typeface="+mn-ea"/>
              </a:rPr>
              <a:t>정렬 전 </a:t>
            </a:r>
            <a:r>
              <a:rPr lang="en-US" altLang="ko-KR" sz="1600" b="1" dirty="0">
                <a:solidFill>
                  <a:schemeClr val="tx1"/>
                </a:solidFill>
                <a:latin typeface="+mn-ea"/>
              </a:rPr>
              <a:t>: "); </a:t>
            </a:r>
            <a:r>
              <a:rPr lang="en-US" altLang="ko-KR" sz="1600" b="1" dirty="0" smtClean="0">
                <a:solidFill>
                  <a:schemeClr val="tx1"/>
                </a:solidFill>
                <a:latin typeface="+mn-ea"/>
              </a:rPr>
              <a:t>  </a:t>
            </a:r>
            <a:r>
              <a:rPr lang="en-US" altLang="ko-KR" sz="1600" b="1" dirty="0" smtClean="0">
                <a:solidFill>
                  <a:srgbClr val="0070C0"/>
                </a:solidFill>
                <a:latin typeface="+mn-ea"/>
              </a:rPr>
              <a:t> //</a:t>
            </a:r>
            <a:r>
              <a:rPr lang="ko-KR" altLang="en-US" sz="1600" b="1" dirty="0">
                <a:solidFill>
                  <a:srgbClr val="0070C0"/>
                </a:solidFill>
                <a:latin typeface="+mn-ea"/>
              </a:rPr>
              <a:t>정렬 전 배열 출력</a:t>
            </a:r>
          </a:p>
          <a:p>
            <a:pPr marL="180000">
              <a:lnSpc>
                <a:spcPts val="2200"/>
              </a:lnSpc>
            </a:pPr>
            <a:r>
              <a:rPr lang="en-US" altLang="ko-KR" sz="1600" b="1" dirty="0">
                <a:solidFill>
                  <a:schemeClr val="tx1"/>
                </a:solidFill>
                <a:latin typeface="+mn-ea"/>
              </a:rPr>
              <a:t>for(</a:t>
            </a:r>
            <a:r>
              <a:rPr lang="en-US" altLang="ko-KR" sz="1600" b="1" dirty="0" err="1">
                <a:solidFill>
                  <a:schemeClr val="tx1"/>
                </a:solidFill>
                <a:latin typeface="+mn-ea"/>
              </a:rPr>
              <a:t>i</a:t>
            </a:r>
            <a:r>
              <a:rPr lang="en-US" altLang="ko-KR" sz="1600" b="1" dirty="0">
                <a:solidFill>
                  <a:schemeClr val="tx1"/>
                </a:solidFill>
                <a:latin typeface="+mn-ea"/>
              </a:rPr>
              <a:t>=0; </a:t>
            </a:r>
            <a:r>
              <a:rPr lang="en-US" altLang="ko-KR" sz="1600" b="1" dirty="0" err="1">
                <a:solidFill>
                  <a:schemeClr val="tx1"/>
                </a:solidFill>
                <a:latin typeface="+mn-ea"/>
              </a:rPr>
              <a:t>i</a:t>
            </a:r>
            <a:r>
              <a:rPr lang="en-US" altLang="ko-KR" sz="1600" b="1" dirty="0">
                <a:solidFill>
                  <a:schemeClr val="tx1"/>
                </a:solidFill>
                <a:latin typeface="+mn-ea"/>
              </a:rPr>
              <a:t>&lt;8; </a:t>
            </a:r>
            <a:r>
              <a:rPr lang="en-US" altLang="ko-KR" sz="1600" b="1" dirty="0" err="1">
                <a:solidFill>
                  <a:schemeClr val="tx1"/>
                </a:solidFill>
                <a:latin typeface="+mn-ea"/>
              </a:rPr>
              <a:t>i</a:t>
            </a:r>
            <a:r>
              <a:rPr lang="en-US" altLang="ko-KR" sz="1600" b="1" dirty="0">
                <a:solidFill>
                  <a:schemeClr val="tx1"/>
                </a:solidFill>
                <a:latin typeface="+mn-ea"/>
              </a:rPr>
              <a:t>++) {</a:t>
            </a:r>
          </a:p>
          <a:p>
            <a:pPr marL="180000">
              <a:lnSpc>
                <a:spcPts val="2200"/>
              </a:lnSpc>
            </a:pPr>
            <a:r>
              <a:rPr lang="en-US" altLang="ko-KR" sz="1600" b="1" dirty="0" smtClean="0">
                <a:solidFill>
                  <a:schemeClr val="tx1"/>
                </a:solidFill>
                <a:latin typeface="+mn-ea"/>
              </a:rPr>
              <a:t>      </a:t>
            </a:r>
            <a:r>
              <a:rPr lang="en-US" altLang="ko-KR" sz="1600" b="1" dirty="0" err="1" smtClean="0">
                <a:solidFill>
                  <a:schemeClr val="tx1"/>
                </a:solidFill>
                <a:latin typeface="+mn-ea"/>
              </a:rPr>
              <a:t>document.write</a:t>
            </a:r>
            <a:r>
              <a:rPr lang="en-US" altLang="ko-KR" sz="1600" b="1" dirty="0" smtClean="0">
                <a:solidFill>
                  <a:schemeClr val="tx1"/>
                </a:solidFill>
                <a:latin typeface="+mn-ea"/>
              </a:rPr>
              <a:t>(a[</a:t>
            </a:r>
            <a:r>
              <a:rPr lang="en-US" altLang="ko-KR" sz="1600" b="1" dirty="0" err="1" smtClean="0">
                <a:solidFill>
                  <a:schemeClr val="tx1"/>
                </a:solidFill>
                <a:latin typeface="+mn-ea"/>
              </a:rPr>
              <a:t>i</a:t>
            </a:r>
            <a:r>
              <a:rPr lang="en-US" altLang="ko-KR" sz="1600" b="1" dirty="0">
                <a:solidFill>
                  <a:schemeClr val="tx1"/>
                </a:solidFill>
                <a:latin typeface="+mn-ea"/>
              </a:rPr>
              <a:t>] +"&amp;</a:t>
            </a:r>
            <a:r>
              <a:rPr lang="en-US" altLang="ko-KR" sz="1600" b="1" dirty="0" err="1">
                <a:solidFill>
                  <a:schemeClr val="tx1"/>
                </a:solidFill>
                <a:latin typeface="+mn-ea"/>
              </a:rPr>
              <a:t>nbsp</a:t>
            </a:r>
            <a:r>
              <a:rPr lang="en-US" altLang="ko-KR" sz="1600" b="1" dirty="0">
                <a:solidFill>
                  <a:schemeClr val="tx1"/>
                </a:solidFill>
                <a:latin typeface="+mn-ea"/>
              </a:rPr>
              <a:t>;&amp;</a:t>
            </a:r>
            <a:r>
              <a:rPr lang="en-US" altLang="ko-KR" sz="1600" b="1" dirty="0" err="1">
                <a:solidFill>
                  <a:schemeClr val="tx1"/>
                </a:solidFill>
                <a:latin typeface="+mn-ea"/>
              </a:rPr>
              <a:t>nbsp</a:t>
            </a:r>
            <a:r>
              <a:rPr lang="en-US" altLang="ko-KR" sz="1600" b="1" dirty="0">
                <a:solidFill>
                  <a:schemeClr val="tx1"/>
                </a:solidFill>
                <a:latin typeface="+mn-ea"/>
              </a:rPr>
              <a:t>;&amp;</a:t>
            </a:r>
            <a:r>
              <a:rPr lang="en-US" altLang="ko-KR" sz="1600" b="1" dirty="0" err="1">
                <a:solidFill>
                  <a:schemeClr val="tx1"/>
                </a:solidFill>
                <a:latin typeface="+mn-ea"/>
              </a:rPr>
              <a:t>nbsp</a:t>
            </a:r>
            <a:r>
              <a:rPr lang="en-US" altLang="ko-KR" sz="1600" b="1" dirty="0">
                <a:solidFill>
                  <a:schemeClr val="tx1"/>
                </a:solidFill>
                <a:latin typeface="+mn-ea"/>
              </a:rPr>
              <a:t>; ");</a:t>
            </a:r>
          </a:p>
          <a:p>
            <a:pPr marL="180000">
              <a:lnSpc>
                <a:spcPts val="2200"/>
              </a:lnSpc>
            </a:pPr>
            <a:r>
              <a:rPr lang="en-US" altLang="ko-KR" sz="1600" b="1" dirty="0">
                <a:solidFill>
                  <a:schemeClr val="tx1"/>
                </a:solidFill>
                <a:latin typeface="+mn-ea"/>
              </a:rPr>
              <a:t>}</a:t>
            </a:r>
          </a:p>
          <a:p>
            <a:pPr marL="180000">
              <a:lnSpc>
                <a:spcPts val="2200"/>
              </a:lnSpc>
            </a:pPr>
            <a:r>
              <a:rPr lang="en-US" altLang="ko-KR" sz="1600" b="1" dirty="0">
                <a:solidFill>
                  <a:schemeClr val="tx1"/>
                </a:solidFill>
                <a:latin typeface="+mn-ea"/>
              </a:rPr>
              <a:t>for(</a:t>
            </a:r>
            <a:r>
              <a:rPr lang="en-US" altLang="ko-KR" sz="1600" b="1" dirty="0" err="1">
                <a:solidFill>
                  <a:schemeClr val="tx1"/>
                </a:solidFill>
                <a:latin typeface="+mn-ea"/>
              </a:rPr>
              <a:t>i</a:t>
            </a:r>
            <a:r>
              <a:rPr lang="en-US" altLang="ko-KR" sz="1600" b="1" dirty="0">
                <a:solidFill>
                  <a:schemeClr val="tx1"/>
                </a:solidFill>
                <a:latin typeface="+mn-ea"/>
              </a:rPr>
              <a:t>=0; </a:t>
            </a:r>
            <a:r>
              <a:rPr lang="en-US" altLang="ko-KR" sz="1600" b="1" dirty="0" err="1">
                <a:solidFill>
                  <a:schemeClr val="tx1"/>
                </a:solidFill>
                <a:latin typeface="+mn-ea"/>
              </a:rPr>
              <a:t>i</a:t>
            </a:r>
            <a:r>
              <a:rPr lang="en-US" altLang="ko-KR" sz="1600" b="1" dirty="0">
                <a:solidFill>
                  <a:schemeClr val="tx1"/>
                </a:solidFill>
                <a:latin typeface="+mn-ea"/>
              </a:rPr>
              <a:t>&lt;7; </a:t>
            </a:r>
            <a:r>
              <a:rPr lang="en-US" altLang="ko-KR" sz="1600" b="1" dirty="0" err="1">
                <a:solidFill>
                  <a:schemeClr val="tx1"/>
                </a:solidFill>
                <a:latin typeface="+mn-ea"/>
              </a:rPr>
              <a:t>i</a:t>
            </a:r>
            <a:r>
              <a:rPr lang="en-US" altLang="ko-KR" sz="1600" b="1" dirty="0">
                <a:solidFill>
                  <a:schemeClr val="tx1"/>
                </a:solidFill>
                <a:latin typeface="+mn-ea"/>
              </a:rPr>
              <a:t>++) {</a:t>
            </a:r>
          </a:p>
          <a:p>
            <a:pPr marL="180000">
              <a:lnSpc>
                <a:spcPts val="2200"/>
              </a:lnSpc>
            </a:pPr>
            <a:r>
              <a:rPr lang="en-US" altLang="ko-KR" sz="1600" b="1" dirty="0" smtClean="0">
                <a:solidFill>
                  <a:schemeClr val="tx1"/>
                </a:solidFill>
                <a:latin typeface="+mn-ea"/>
              </a:rPr>
              <a:t>      for(j=0</a:t>
            </a:r>
            <a:r>
              <a:rPr lang="en-US" altLang="ko-KR" sz="1600" b="1" dirty="0">
                <a:solidFill>
                  <a:schemeClr val="tx1"/>
                </a:solidFill>
                <a:latin typeface="+mn-ea"/>
              </a:rPr>
              <a:t>; j&lt;7-i </a:t>
            </a:r>
            <a:r>
              <a:rPr lang="en-US" altLang="ko-KR" sz="1600" b="1" dirty="0" err="1">
                <a:solidFill>
                  <a:schemeClr val="tx1"/>
                </a:solidFill>
                <a:latin typeface="+mn-ea"/>
              </a:rPr>
              <a:t>j++</a:t>
            </a:r>
            <a:r>
              <a:rPr lang="en-US" altLang="ko-KR" sz="1600" b="1" dirty="0">
                <a:solidFill>
                  <a:schemeClr val="tx1"/>
                </a:solidFill>
                <a:latin typeface="+mn-ea"/>
              </a:rPr>
              <a:t>) { </a:t>
            </a:r>
            <a:r>
              <a:rPr lang="en-US" altLang="ko-KR" sz="1600" b="1" dirty="0" smtClean="0">
                <a:solidFill>
                  <a:schemeClr val="tx1"/>
                </a:solidFill>
                <a:latin typeface="+mn-ea"/>
              </a:rPr>
              <a:t>      </a:t>
            </a:r>
            <a:r>
              <a:rPr lang="en-US" altLang="ko-KR" sz="1600" b="1" dirty="0" smtClean="0">
                <a:solidFill>
                  <a:srgbClr val="0070C0"/>
                </a:solidFill>
                <a:latin typeface="+mn-ea"/>
              </a:rPr>
              <a:t>// </a:t>
            </a:r>
            <a:r>
              <a:rPr lang="en-US" altLang="ko-KR" sz="1600" b="1" dirty="0">
                <a:solidFill>
                  <a:srgbClr val="0070C0"/>
                </a:solidFill>
                <a:latin typeface="+mn-ea"/>
              </a:rPr>
              <a:t>for(j=0; j&lt;7 </a:t>
            </a:r>
            <a:r>
              <a:rPr lang="en-US" altLang="ko-KR" sz="1600" b="1" dirty="0" err="1">
                <a:solidFill>
                  <a:srgbClr val="0070C0"/>
                </a:solidFill>
                <a:latin typeface="+mn-ea"/>
              </a:rPr>
              <a:t>j++</a:t>
            </a:r>
            <a:r>
              <a:rPr lang="en-US" altLang="ko-KR" sz="1600" b="1" dirty="0">
                <a:solidFill>
                  <a:srgbClr val="0070C0"/>
                </a:solidFill>
                <a:latin typeface="+mn-ea"/>
              </a:rPr>
              <a:t>) {</a:t>
            </a:r>
          </a:p>
          <a:p>
            <a:pPr marL="180000">
              <a:lnSpc>
                <a:spcPts val="2200"/>
              </a:lnSpc>
            </a:pPr>
            <a:r>
              <a:rPr lang="en-US" altLang="ko-KR" sz="1600" b="1" dirty="0" smtClean="0">
                <a:solidFill>
                  <a:schemeClr val="tx1"/>
                </a:solidFill>
                <a:latin typeface="+mn-ea"/>
              </a:rPr>
              <a:t>             if(a[j</a:t>
            </a:r>
            <a:r>
              <a:rPr lang="en-US" altLang="ko-KR" sz="1600" b="1" dirty="0">
                <a:solidFill>
                  <a:schemeClr val="tx1"/>
                </a:solidFill>
                <a:latin typeface="+mn-ea"/>
              </a:rPr>
              <a:t>] &lt; a[j+1]) {</a:t>
            </a:r>
          </a:p>
          <a:p>
            <a:pPr marL="180000">
              <a:lnSpc>
                <a:spcPts val="2200"/>
              </a:lnSpc>
            </a:pPr>
            <a:r>
              <a:rPr lang="en-US" altLang="ko-KR" sz="1600" b="1" dirty="0" smtClean="0">
                <a:solidFill>
                  <a:schemeClr val="tx1"/>
                </a:solidFill>
                <a:latin typeface="+mn-ea"/>
              </a:rPr>
              <a:t>                   temp </a:t>
            </a:r>
            <a:r>
              <a:rPr lang="en-US" altLang="ko-KR" sz="1600" b="1" dirty="0">
                <a:solidFill>
                  <a:schemeClr val="tx1"/>
                </a:solidFill>
                <a:latin typeface="+mn-ea"/>
              </a:rPr>
              <a:t>= a[j];</a:t>
            </a:r>
          </a:p>
          <a:p>
            <a:pPr marL="180000">
              <a:lnSpc>
                <a:spcPts val="2200"/>
              </a:lnSpc>
            </a:pPr>
            <a:r>
              <a:rPr lang="en-US" altLang="ko-KR" sz="1600" b="1" dirty="0" smtClean="0">
                <a:solidFill>
                  <a:schemeClr val="tx1"/>
                </a:solidFill>
                <a:latin typeface="+mn-ea"/>
              </a:rPr>
              <a:t>                   a[j</a:t>
            </a:r>
            <a:r>
              <a:rPr lang="en-US" altLang="ko-KR" sz="1600" b="1" dirty="0">
                <a:solidFill>
                  <a:schemeClr val="tx1"/>
                </a:solidFill>
                <a:latin typeface="+mn-ea"/>
              </a:rPr>
              <a:t>] = a[j+1];</a:t>
            </a:r>
          </a:p>
          <a:p>
            <a:pPr marL="180000">
              <a:lnSpc>
                <a:spcPts val="2200"/>
              </a:lnSpc>
            </a:pPr>
            <a:r>
              <a:rPr lang="en-US" altLang="ko-KR" sz="1600" b="1" dirty="0" smtClean="0">
                <a:solidFill>
                  <a:schemeClr val="tx1"/>
                </a:solidFill>
                <a:latin typeface="+mn-ea"/>
              </a:rPr>
              <a:t>                   a[j+1</a:t>
            </a:r>
            <a:r>
              <a:rPr lang="en-US" altLang="ko-KR" sz="1600" b="1" dirty="0">
                <a:solidFill>
                  <a:schemeClr val="tx1"/>
                </a:solidFill>
                <a:latin typeface="+mn-ea"/>
              </a:rPr>
              <a:t>] = temp;</a:t>
            </a:r>
          </a:p>
          <a:p>
            <a:pPr marL="180000">
              <a:lnSpc>
                <a:spcPts val="2200"/>
              </a:lnSpc>
            </a:pPr>
            <a:r>
              <a:rPr lang="en-US" altLang="ko-KR" sz="1600" b="1" dirty="0" smtClean="0">
                <a:solidFill>
                  <a:schemeClr val="tx1"/>
                </a:solidFill>
                <a:latin typeface="+mn-ea"/>
              </a:rPr>
              <a:t>             }</a:t>
            </a:r>
            <a:endParaRPr lang="en-US" altLang="ko-KR" sz="1600" b="1" dirty="0">
              <a:solidFill>
                <a:schemeClr val="tx1"/>
              </a:solidFill>
              <a:latin typeface="+mn-ea"/>
            </a:endParaRPr>
          </a:p>
          <a:p>
            <a:pPr marL="180000">
              <a:lnSpc>
                <a:spcPts val="2200"/>
              </a:lnSpc>
            </a:pPr>
            <a:r>
              <a:rPr lang="en-US" altLang="ko-KR" sz="1600" b="1" dirty="0" smtClean="0">
                <a:solidFill>
                  <a:schemeClr val="tx1"/>
                </a:solidFill>
                <a:latin typeface="+mn-ea"/>
              </a:rPr>
              <a:t>      }</a:t>
            </a:r>
            <a:endParaRPr lang="en-US" altLang="ko-KR" sz="1600" b="1" dirty="0">
              <a:solidFill>
                <a:schemeClr val="tx1"/>
              </a:solidFill>
              <a:latin typeface="+mn-ea"/>
            </a:endParaRPr>
          </a:p>
          <a:p>
            <a:pPr marL="180000">
              <a:lnSpc>
                <a:spcPts val="2200"/>
              </a:lnSpc>
            </a:pPr>
            <a:r>
              <a:rPr lang="en-US" altLang="ko-KR" sz="1600" b="1" dirty="0">
                <a:solidFill>
                  <a:schemeClr val="tx1"/>
                </a:solidFill>
                <a:latin typeface="+mn-ea"/>
              </a:rPr>
              <a:t>}</a:t>
            </a:r>
          </a:p>
          <a:p>
            <a:pPr marL="180000">
              <a:lnSpc>
                <a:spcPts val="2200"/>
              </a:lnSpc>
            </a:pPr>
            <a:r>
              <a:rPr lang="en-US" altLang="ko-KR" sz="1600" b="1" dirty="0" err="1">
                <a:solidFill>
                  <a:schemeClr val="tx1"/>
                </a:solidFill>
                <a:latin typeface="+mn-ea"/>
              </a:rPr>
              <a:t>document.write</a:t>
            </a:r>
            <a:r>
              <a:rPr lang="en-US" altLang="ko-KR" sz="1600" b="1" dirty="0">
                <a:solidFill>
                  <a:schemeClr val="tx1"/>
                </a:solidFill>
                <a:latin typeface="+mn-ea"/>
              </a:rPr>
              <a:t>("&lt;p&gt;&amp;</a:t>
            </a:r>
            <a:r>
              <a:rPr lang="en-US" altLang="ko-KR" sz="1600" b="1" dirty="0" err="1">
                <a:solidFill>
                  <a:schemeClr val="tx1"/>
                </a:solidFill>
                <a:latin typeface="+mn-ea"/>
              </a:rPr>
              <a:t>nbsp</a:t>
            </a:r>
            <a:r>
              <a:rPr lang="en-US" altLang="ko-KR" sz="1600" b="1" dirty="0">
                <a:solidFill>
                  <a:schemeClr val="tx1"/>
                </a:solidFill>
                <a:latin typeface="+mn-ea"/>
              </a:rPr>
              <a:t>;&amp;</a:t>
            </a:r>
            <a:r>
              <a:rPr lang="en-US" altLang="ko-KR" sz="1600" b="1" dirty="0" err="1">
                <a:solidFill>
                  <a:schemeClr val="tx1"/>
                </a:solidFill>
                <a:latin typeface="+mn-ea"/>
              </a:rPr>
              <a:t>nbsp</a:t>
            </a:r>
            <a:r>
              <a:rPr lang="en-US" altLang="ko-KR" sz="1600" b="1" dirty="0">
                <a:solidFill>
                  <a:schemeClr val="tx1"/>
                </a:solidFill>
                <a:latin typeface="+mn-ea"/>
              </a:rPr>
              <a:t>;&amp;</a:t>
            </a:r>
            <a:r>
              <a:rPr lang="en-US" altLang="ko-KR" sz="1600" b="1" dirty="0" err="1">
                <a:solidFill>
                  <a:schemeClr val="tx1"/>
                </a:solidFill>
                <a:latin typeface="+mn-ea"/>
              </a:rPr>
              <a:t>nbsp</a:t>
            </a:r>
            <a:r>
              <a:rPr lang="en-US" altLang="ko-KR" sz="1600" b="1" dirty="0">
                <a:solidFill>
                  <a:schemeClr val="tx1"/>
                </a:solidFill>
                <a:latin typeface="+mn-ea"/>
              </a:rPr>
              <a:t>;</a:t>
            </a:r>
            <a:r>
              <a:rPr lang="ko-KR" altLang="en-US" sz="1600" b="1" dirty="0">
                <a:solidFill>
                  <a:schemeClr val="tx1"/>
                </a:solidFill>
                <a:latin typeface="+mn-ea"/>
              </a:rPr>
              <a:t>정렬 후 </a:t>
            </a:r>
            <a:r>
              <a:rPr lang="en-US" altLang="ko-KR" sz="1600" b="1" dirty="0">
                <a:solidFill>
                  <a:schemeClr val="tx1"/>
                </a:solidFill>
                <a:latin typeface="+mn-ea"/>
              </a:rPr>
              <a:t>: "); </a:t>
            </a:r>
            <a:r>
              <a:rPr lang="en-US" altLang="ko-KR" sz="1600" b="1" dirty="0" smtClean="0">
                <a:solidFill>
                  <a:schemeClr val="tx1"/>
                </a:solidFill>
                <a:latin typeface="+mn-ea"/>
              </a:rPr>
              <a:t>  </a:t>
            </a:r>
            <a:r>
              <a:rPr lang="en-US" altLang="ko-KR" sz="1600" b="1" dirty="0" smtClean="0">
                <a:solidFill>
                  <a:srgbClr val="0070C0"/>
                </a:solidFill>
                <a:latin typeface="+mn-ea"/>
              </a:rPr>
              <a:t> //</a:t>
            </a:r>
            <a:r>
              <a:rPr lang="ko-KR" altLang="en-US" sz="1600" b="1" dirty="0">
                <a:solidFill>
                  <a:srgbClr val="0070C0"/>
                </a:solidFill>
                <a:latin typeface="+mn-ea"/>
              </a:rPr>
              <a:t>정렬 후 배열 출력</a:t>
            </a:r>
          </a:p>
          <a:p>
            <a:pPr marL="180000">
              <a:lnSpc>
                <a:spcPts val="2200"/>
              </a:lnSpc>
            </a:pPr>
            <a:r>
              <a:rPr lang="en-US" altLang="ko-KR" sz="1600" b="1" dirty="0">
                <a:solidFill>
                  <a:schemeClr val="tx1"/>
                </a:solidFill>
                <a:latin typeface="+mn-ea"/>
              </a:rPr>
              <a:t>for(</a:t>
            </a:r>
            <a:r>
              <a:rPr lang="en-US" altLang="ko-KR" sz="1600" b="1" dirty="0" err="1">
                <a:solidFill>
                  <a:schemeClr val="tx1"/>
                </a:solidFill>
                <a:latin typeface="+mn-ea"/>
              </a:rPr>
              <a:t>i</a:t>
            </a:r>
            <a:r>
              <a:rPr lang="en-US" altLang="ko-KR" sz="1600" b="1" dirty="0">
                <a:solidFill>
                  <a:schemeClr val="tx1"/>
                </a:solidFill>
                <a:latin typeface="+mn-ea"/>
              </a:rPr>
              <a:t>=0; </a:t>
            </a:r>
            <a:r>
              <a:rPr lang="en-US" altLang="ko-KR" sz="1600" b="1" dirty="0" err="1">
                <a:solidFill>
                  <a:schemeClr val="tx1"/>
                </a:solidFill>
                <a:latin typeface="+mn-ea"/>
              </a:rPr>
              <a:t>i</a:t>
            </a:r>
            <a:r>
              <a:rPr lang="en-US" altLang="ko-KR" sz="1600" b="1" dirty="0">
                <a:solidFill>
                  <a:schemeClr val="tx1"/>
                </a:solidFill>
                <a:latin typeface="+mn-ea"/>
              </a:rPr>
              <a:t>&lt;8; </a:t>
            </a:r>
            <a:r>
              <a:rPr lang="en-US" altLang="ko-KR" sz="1600" b="1" dirty="0" err="1">
                <a:solidFill>
                  <a:schemeClr val="tx1"/>
                </a:solidFill>
                <a:latin typeface="+mn-ea"/>
              </a:rPr>
              <a:t>i</a:t>
            </a:r>
            <a:r>
              <a:rPr lang="en-US" altLang="ko-KR" sz="1600" b="1" dirty="0">
                <a:solidFill>
                  <a:schemeClr val="tx1"/>
                </a:solidFill>
                <a:latin typeface="+mn-ea"/>
              </a:rPr>
              <a:t>++) {</a:t>
            </a:r>
          </a:p>
          <a:p>
            <a:pPr marL="180000">
              <a:lnSpc>
                <a:spcPts val="2200"/>
              </a:lnSpc>
            </a:pPr>
            <a:r>
              <a:rPr lang="en-US" altLang="ko-KR" sz="1600" b="1" dirty="0" smtClean="0">
                <a:solidFill>
                  <a:schemeClr val="tx1"/>
                </a:solidFill>
                <a:latin typeface="+mn-ea"/>
              </a:rPr>
              <a:t>      </a:t>
            </a:r>
            <a:r>
              <a:rPr lang="en-US" altLang="ko-KR" sz="1600" b="1" dirty="0" err="1" smtClean="0">
                <a:solidFill>
                  <a:schemeClr val="tx1"/>
                </a:solidFill>
                <a:latin typeface="+mn-ea"/>
              </a:rPr>
              <a:t>document.write</a:t>
            </a:r>
            <a:r>
              <a:rPr lang="en-US" altLang="ko-KR" sz="1600" b="1" dirty="0" smtClean="0">
                <a:solidFill>
                  <a:schemeClr val="tx1"/>
                </a:solidFill>
                <a:latin typeface="+mn-ea"/>
              </a:rPr>
              <a:t>(a[</a:t>
            </a:r>
            <a:r>
              <a:rPr lang="en-US" altLang="ko-KR" sz="1600" b="1" dirty="0" err="1" smtClean="0">
                <a:solidFill>
                  <a:schemeClr val="tx1"/>
                </a:solidFill>
                <a:latin typeface="+mn-ea"/>
              </a:rPr>
              <a:t>i</a:t>
            </a:r>
            <a:r>
              <a:rPr lang="en-US" altLang="ko-KR" sz="1600" b="1" dirty="0">
                <a:solidFill>
                  <a:schemeClr val="tx1"/>
                </a:solidFill>
                <a:latin typeface="+mn-ea"/>
              </a:rPr>
              <a:t>] +"&amp;</a:t>
            </a:r>
            <a:r>
              <a:rPr lang="en-US" altLang="ko-KR" sz="1600" b="1" dirty="0" err="1">
                <a:solidFill>
                  <a:schemeClr val="tx1"/>
                </a:solidFill>
                <a:latin typeface="+mn-ea"/>
              </a:rPr>
              <a:t>nbsp</a:t>
            </a:r>
            <a:r>
              <a:rPr lang="en-US" altLang="ko-KR" sz="1600" b="1" dirty="0">
                <a:solidFill>
                  <a:schemeClr val="tx1"/>
                </a:solidFill>
                <a:latin typeface="+mn-ea"/>
              </a:rPr>
              <a:t>;&amp;</a:t>
            </a:r>
            <a:r>
              <a:rPr lang="en-US" altLang="ko-KR" sz="1600" b="1" dirty="0" err="1">
                <a:solidFill>
                  <a:schemeClr val="tx1"/>
                </a:solidFill>
                <a:latin typeface="+mn-ea"/>
              </a:rPr>
              <a:t>nbsp</a:t>
            </a:r>
            <a:r>
              <a:rPr lang="en-US" altLang="ko-KR" sz="1600" b="1" dirty="0">
                <a:solidFill>
                  <a:schemeClr val="tx1"/>
                </a:solidFill>
                <a:latin typeface="+mn-ea"/>
              </a:rPr>
              <a:t>;&amp;</a:t>
            </a:r>
            <a:r>
              <a:rPr lang="en-US" altLang="ko-KR" sz="1600" b="1" dirty="0" err="1">
                <a:solidFill>
                  <a:schemeClr val="tx1"/>
                </a:solidFill>
                <a:latin typeface="+mn-ea"/>
              </a:rPr>
              <a:t>nbsp</a:t>
            </a:r>
            <a:r>
              <a:rPr lang="en-US" altLang="ko-KR" sz="1600" b="1" dirty="0">
                <a:solidFill>
                  <a:schemeClr val="tx1"/>
                </a:solidFill>
                <a:latin typeface="+mn-ea"/>
              </a:rPr>
              <a:t>; ");</a:t>
            </a:r>
          </a:p>
          <a:p>
            <a:pPr marL="180000">
              <a:lnSpc>
                <a:spcPts val="2200"/>
              </a:lnSpc>
            </a:pPr>
            <a:r>
              <a:rPr lang="en-US" altLang="ko-KR" sz="1600" b="1" dirty="0">
                <a:solidFill>
                  <a:schemeClr val="tx1"/>
                </a:solidFill>
                <a:latin typeface="+mn-ea"/>
              </a:rPr>
              <a:t>}</a:t>
            </a:r>
            <a:endParaRPr lang="da-DK" altLang="ko-KR" sz="1600" b="1" dirty="0">
              <a:solidFill>
                <a:schemeClr val="tx1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405534048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Box 4"/>
          <p:cNvSpPr txBox="1">
            <a:spLocks noChangeArrowheads="1"/>
          </p:cNvSpPr>
          <p:nvPr/>
        </p:nvSpPr>
        <p:spPr bwMode="auto">
          <a:xfrm>
            <a:off x="174948" y="1004692"/>
            <a:ext cx="10009112" cy="4542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142875" latinLnBrk="1">
              <a:spcBef>
                <a:spcPct val="20000"/>
              </a:spcBef>
              <a:buFont typeface="Arial" charset="0"/>
              <a:buChar char="•"/>
              <a:tabLst>
                <a:tab pos="0" algn="l"/>
              </a:tabLst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defTabSz="142875" latinLnBrk="1">
              <a:spcBef>
                <a:spcPct val="20000"/>
              </a:spcBef>
              <a:buFont typeface="Arial" charset="0"/>
              <a:buChar char="–"/>
              <a:tabLst>
                <a:tab pos="0" algn="l"/>
              </a:tabLst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defTabSz="142875" latinLnBrk="1">
              <a:spcBef>
                <a:spcPct val="20000"/>
              </a:spcBef>
              <a:buFont typeface="Arial" charset="0"/>
              <a:buChar char="•"/>
              <a:tabLst>
                <a:tab pos="0" algn="l"/>
              </a:tabLst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defTabSz="142875" latinLnBrk="1">
              <a:spcBef>
                <a:spcPct val="20000"/>
              </a:spcBef>
              <a:buFont typeface="Arial" charset="0"/>
              <a:buChar char="–"/>
              <a:tabLst>
                <a:tab pos="0" algn="l"/>
              </a:tabLst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defTabSz="142875" latinLnBrk="1">
              <a:spcBef>
                <a:spcPct val="20000"/>
              </a:spcBef>
              <a:buFont typeface="Arial" charset="0"/>
              <a:buChar char="»"/>
              <a:tabLst>
                <a:tab pos="0" algn="l"/>
              </a:tabLst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defTabSz="14287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0" algn="l"/>
              </a:tabLst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defTabSz="14287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0" algn="l"/>
              </a:tabLst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defTabSz="14287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0" algn="l"/>
              </a:tabLst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defTabSz="14287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0" algn="l"/>
              </a:tabLst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marL="342900" indent="-342900">
              <a:lnSpc>
                <a:spcPct val="150000"/>
              </a:lnSpc>
              <a:buClr>
                <a:srgbClr val="FF0000"/>
              </a:buClr>
              <a:buFont typeface="Brush Script MT" panose="03060802040406070304" pitchFamily="66" charset="0"/>
              <a:buChar char="O"/>
            </a:pPr>
            <a:r>
              <a:rPr lang="ko-KR" altLang="en-US" sz="1800" b="1" dirty="0" smtClean="0"/>
              <a:t>수행과정</a:t>
            </a:r>
            <a:endParaRPr lang="en-US" altLang="ko-KR" sz="1600" b="1" dirty="0" smtClean="0">
              <a:solidFill>
                <a:srgbClr val="FF0000"/>
              </a:solidFill>
              <a:latin typeface="+mn-ea"/>
              <a:ea typeface="+mn-ea"/>
              <a:cs typeface="Tahoma" pitchFamily="34" charset="0"/>
            </a:endParaRPr>
          </a:p>
        </p:txBody>
      </p:sp>
      <p:sp>
        <p:nvSpPr>
          <p:cNvPr id="8" name="제목 16"/>
          <p:cNvSpPr>
            <a:spLocks noGrp="1"/>
          </p:cNvSpPr>
          <p:nvPr>
            <p:ph type="title"/>
          </p:nvPr>
        </p:nvSpPr>
        <p:spPr>
          <a:xfrm>
            <a:off x="742950" y="201890"/>
            <a:ext cx="1336904" cy="369332"/>
          </a:xfrm>
        </p:spPr>
        <p:txBody>
          <a:bodyPr/>
          <a:lstStyle/>
          <a:p>
            <a:pPr>
              <a:defRPr/>
            </a:pPr>
            <a:r>
              <a:rPr lang="ko-KR" altLang="en-US" dirty="0" smtClean="0"/>
              <a:t> 버블정렬</a:t>
            </a:r>
            <a:endParaRPr lang="ko-KR" altLang="en-US" dirty="0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7526" y="1482055"/>
            <a:ext cx="6591300" cy="4467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21106489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Box 4"/>
          <p:cNvSpPr txBox="1">
            <a:spLocks noChangeArrowheads="1"/>
          </p:cNvSpPr>
          <p:nvPr/>
        </p:nvSpPr>
        <p:spPr bwMode="auto">
          <a:xfrm>
            <a:off x="174948" y="1004692"/>
            <a:ext cx="10009112" cy="4542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142875" latinLnBrk="1">
              <a:spcBef>
                <a:spcPct val="20000"/>
              </a:spcBef>
              <a:buFont typeface="Arial" charset="0"/>
              <a:buChar char="•"/>
              <a:tabLst>
                <a:tab pos="0" algn="l"/>
              </a:tabLst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defTabSz="142875" latinLnBrk="1">
              <a:spcBef>
                <a:spcPct val="20000"/>
              </a:spcBef>
              <a:buFont typeface="Arial" charset="0"/>
              <a:buChar char="–"/>
              <a:tabLst>
                <a:tab pos="0" algn="l"/>
              </a:tabLst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defTabSz="142875" latinLnBrk="1">
              <a:spcBef>
                <a:spcPct val="20000"/>
              </a:spcBef>
              <a:buFont typeface="Arial" charset="0"/>
              <a:buChar char="•"/>
              <a:tabLst>
                <a:tab pos="0" algn="l"/>
              </a:tabLst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defTabSz="142875" latinLnBrk="1">
              <a:spcBef>
                <a:spcPct val="20000"/>
              </a:spcBef>
              <a:buFont typeface="Arial" charset="0"/>
              <a:buChar char="–"/>
              <a:tabLst>
                <a:tab pos="0" algn="l"/>
              </a:tabLst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defTabSz="142875" latinLnBrk="1">
              <a:spcBef>
                <a:spcPct val="20000"/>
              </a:spcBef>
              <a:buFont typeface="Arial" charset="0"/>
              <a:buChar char="»"/>
              <a:tabLst>
                <a:tab pos="0" algn="l"/>
              </a:tabLst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defTabSz="14287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0" algn="l"/>
              </a:tabLst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defTabSz="14287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0" algn="l"/>
              </a:tabLst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defTabSz="14287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0" algn="l"/>
              </a:tabLst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defTabSz="14287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0" algn="l"/>
              </a:tabLst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marL="342900" indent="-342900">
              <a:lnSpc>
                <a:spcPct val="150000"/>
              </a:lnSpc>
              <a:buClr>
                <a:srgbClr val="FF0000"/>
              </a:buClr>
              <a:buFont typeface="Brush Script MT" panose="03060802040406070304" pitchFamily="66" charset="0"/>
              <a:buChar char="O"/>
            </a:pPr>
            <a:r>
              <a:rPr lang="ko-KR" altLang="en-US" sz="1800" b="1" dirty="0" smtClean="0"/>
              <a:t>수행과정</a:t>
            </a:r>
            <a:endParaRPr lang="en-US" altLang="ko-KR" sz="1600" b="1" dirty="0" smtClean="0">
              <a:solidFill>
                <a:srgbClr val="FF0000"/>
              </a:solidFill>
              <a:latin typeface="+mn-ea"/>
              <a:ea typeface="+mn-ea"/>
              <a:cs typeface="Tahoma" pitchFamily="34" charset="0"/>
            </a:endParaRPr>
          </a:p>
        </p:txBody>
      </p:sp>
      <p:sp>
        <p:nvSpPr>
          <p:cNvPr id="8" name="제목 16"/>
          <p:cNvSpPr>
            <a:spLocks noGrp="1"/>
          </p:cNvSpPr>
          <p:nvPr>
            <p:ph type="title"/>
          </p:nvPr>
        </p:nvSpPr>
        <p:spPr>
          <a:xfrm>
            <a:off x="742950" y="201890"/>
            <a:ext cx="1336904" cy="369332"/>
          </a:xfrm>
        </p:spPr>
        <p:txBody>
          <a:bodyPr/>
          <a:lstStyle/>
          <a:p>
            <a:pPr>
              <a:defRPr/>
            </a:pPr>
            <a:r>
              <a:rPr lang="ko-KR" altLang="en-US" dirty="0" smtClean="0"/>
              <a:t> 버블정렬</a:t>
            </a:r>
            <a:endParaRPr lang="ko-KR" altLang="en-US" dirty="0"/>
          </a:p>
        </p:txBody>
      </p:sp>
      <p:grpSp>
        <p:nvGrpSpPr>
          <p:cNvPr id="3" name="그룹 2"/>
          <p:cNvGrpSpPr/>
          <p:nvPr/>
        </p:nvGrpSpPr>
        <p:grpSpPr>
          <a:xfrm>
            <a:off x="1864804" y="980728"/>
            <a:ext cx="6634497" cy="5630726"/>
            <a:chOff x="1864804" y="1212788"/>
            <a:chExt cx="6634497" cy="5630726"/>
          </a:xfrm>
        </p:grpSpPr>
        <p:pic>
          <p:nvPicPr>
            <p:cNvPr id="14338" name="Picture 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64804" y="1212788"/>
              <a:ext cx="6629400" cy="2781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4339" name="Picture 3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88951" y="3976489"/>
              <a:ext cx="6610350" cy="2867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531951316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AutoShape 7"/>
          <p:cNvSpPr>
            <a:spLocks noChangeArrowheads="1"/>
          </p:cNvSpPr>
          <p:nvPr/>
        </p:nvSpPr>
        <p:spPr bwMode="auto">
          <a:xfrm>
            <a:off x="1643038" y="2633168"/>
            <a:ext cx="7715304" cy="1067427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4398FF"/>
              </a:gs>
              <a:gs pos="100000">
                <a:srgbClr val="557DED">
                  <a:gamma/>
                  <a:shade val="46275"/>
                  <a:invGamma/>
                </a:srgbClr>
              </a:gs>
            </a:gsLst>
            <a:lin ang="5400000" scaled="1"/>
          </a:gradFill>
          <a:ln w="28575">
            <a:solidFill>
              <a:srgbClr val="FFFFCC"/>
            </a:solidFill>
            <a:round/>
            <a:headEnd/>
            <a:tailEnd/>
          </a:ln>
          <a:effectLst>
            <a:glow rad="139700">
              <a:schemeClr val="accent3">
                <a:satMod val="175000"/>
                <a:alpha val="40000"/>
              </a:schemeClr>
            </a:glow>
            <a:outerShdw sy="50000" kx="-2453608" rotWithShape="0">
              <a:srgbClr val="C0C0C0">
                <a:alpha val="50000"/>
              </a:srgbClr>
            </a:outerShdw>
          </a:effectLst>
        </p:spPr>
        <p:txBody>
          <a:bodyPr wrap="none" lIns="81550" tIns="42408" rIns="81550" bIns="42408" anchor="ctr"/>
          <a:lstStyle/>
          <a:p>
            <a:pPr algn="ctr" defTabSz="779463" eaLnBrk="1" fontAlgn="b" latinLnBrk="1" hangingPunct="1">
              <a:defRPr/>
            </a:pPr>
            <a:r>
              <a:rPr lang="en-US" altLang="ko-KR" dirty="0">
                <a:effectLst>
                  <a:outerShdw blurRad="38100" dist="38100" dir="2700000" algn="tl">
                    <a:srgbClr val="000000"/>
                  </a:outerShdw>
                </a:effectLst>
                <a:latin typeface="HY울릉도M" pitchFamily="18" charset="-127"/>
                <a:ea typeface="HY울릉도M" pitchFamily="18" charset="-127"/>
              </a:rPr>
              <a:t>  </a:t>
            </a:r>
          </a:p>
        </p:txBody>
      </p:sp>
      <p:sp>
        <p:nvSpPr>
          <p:cNvPr id="17" name="타원 16"/>
          <p:cNvSpPr/>
          <p:nvPr/>
        </p:nvSpPr>
        <p:spPr bwMode="auto">
          <a:xfrm>
            <a:off x="845535" y="2419350"/>
            <a:ext cx="1511883" cy="1512888"/>
          </a:xfrm>
          <a:prstGeom prst="ellipse">
            <a:avLst/>
          </a:prstGeom>
          <a:solidFill>
            <a:srgbClr val="FFFFCC"/>
          </a:solidFill>
          <a:ln w="19050" cap="flat" cmpd="sng" algn="ctr">
            <a:solidFill>
              <a:srgbClr val="FFFFCC"/>
            </a:solidFill>
            <a:prstDash val="sysDash"/>
            <a:round/>
            <a:headEnd type="none" w="med" len="med"/>
            <a:tailEnd type="none" w="med" len="med"/>
          </a:ln>
          <a:effectLst>
            <a:glow rad="101600">
              <a:srgbClr val="FFFFCC">
                <a:alpha val="60000"/>
              </a:srgbClr>
            </a:glow>
          </a:effectLst>
        </p:spPr>
        <p:txBody>
          <a:bodyPr/>
          <a:lstStyle/>
          <a:p>
            <a:pPr algn="ctr" eaLnBrk="1" fontAlgn="b" latinLnBrk="1" hangingPunct="1">
              <a:defRPr/>
            </a:pPr>
            <a:endParaRPr lang="ko-KR" altLang="en-US" dirty="0"/>
          </a:p>
        </p:txBody>
      </p:sp>
      <p:pic>
        <p:nvPicPr>
          <p:cNvPr id="7176" name="그림 13" descr="Image33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8363" y="2451100"/>
            <a:ext cx="1460500" cy="1460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7" name="Rectangle 3"/>
          <p:cNvSpPr>
            <a:spLocks noChangeArrowheads="1"/>
          </p:cNvSpPr>
          <p:nvPr/>
        </p:nvSpPr>
        <p:spPr bwMode="auto">
          <a:xfrm>
            <a:off x="1285875" y="2741613"/>
            <a:ext cx="533400" cy="846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rIns="0"/>
          <a:lstStyle>
            <a:lvl1pPr latinLnBrk="1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latinLnBrk="1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latinLnBrk="1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latinLnBrk="1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latinLnBrk="1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algn="r" eaLnBrk="1" fontAlgn="b" hangingPunct="1">
              <a:spcBef>
                <a:spcPct val="0"/>
              </a:spcBef>
              <a:buFontTx/>
              <a:buNone/>
            </a:pPr>
            <a:r>
              <a:rPr lang="en-US" altLang="ko-KR" sz="4800" i="1" dirty="0">
                <a:solidFill>
                  <a:srgbClr val="FFFFCC"/>
                </a:solidFill>
                <a:cs typeface="Arial" charset="0"/>
              </a:rPr>
              <a:t>2</a:t>
            </a:r>
            <a:r>
              <a:rPr lang="en-US" altLang="ko-KR" sz="4800" i="1" dirty="0" smtClean="0">
                <a:solidFill>
                  <a:srgbClr val="FFFFCC"/>
                </a:solidFill>
                <a:cs typeface="Arial" charset="0"/>
              </a:rPr>
              <a:t>.</a:t>
            </a:r>
            <a:endParaRPr lang="en-US" altLang="ko-KR" sz="4800" i="1" dirty="0">
              <a:solidFill>
                <a:srgbClr val="FFFFCC"/>
              </a:solidFill>
              <a:cs typeface="Arial" charset="0"/>
            </a:endParaRPr>
          </a:p>
        </p:txBody>
      </p:sp>
      <p:sp>
        <p:nvSpPr>
          <p:cNvPr id="21" name="Text Box 6"/>
          <p:cNvSpPr txBox="1">
            <a:spLocks noChangeArrowheads="1"/>
          </p:cNvSpPr>
          <p:nvPr/>
        </p:nvSpPr>
        <p:spPr bwMode="auto">
          <a:xfrm>
            <a:off x="2443163" y="2828637"/>
            <a:ext cx="5645150" cy="5847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1" fontAlgn="b" latinLnBrk="1" hangingPunct="1">
              <a:buSzPct val="70000"/>
              <a:defRPr/>
            </a:pPr>
            <a:r>
              <a:rPr lang="en-US" altLang="ko-KR" sz="3200" dirty="0">
                <a:solidFill>
                  <a:srgbClr val="FFFFCC"/>
                </a:solidFill>
                <a:latin typeface="+mj-ea"/>
                <a:ea typeface="+mj-ea"/>
              </a:rPr>
              <a:t> 2</a:t>
            </a:r>
            <a:r>
              <a:rPr lang="ko-KR" altLang="en-US" sz="3200" dirty="0" smtClean="0">
                <a:solidFill>
                  <a:srgbClr val="FFFFCC"/>
                </a:solidFill>
                <a:latin typeface="+mj-ea"/>
                <a:ea typeface="+mj-ea"/>
              </a:rPr>
              <a:t>차원 배열</a:t>
            </a:r>
            <a:endParaRPr lang="en-US" altLang="ko-KR" sz="3200" dirty="0">
              <a:solidFill>
                <a:srgbClr val="FFFFCC"/>
              </a:solidFill>
              <a:latin typeface="+mj-ea"/>
              <a:ea typeface="+mj-ea"/>
            </a:endParaRPr>
          </a:p>
        </p:txBody>
      </p:sp>
      <p:sp>
        <p:nvSpPr>
          <p:cNvPr id="22" name="타원 21"/>
          <p:cNvSpPr/>
          <p:nvPr/>
        </p:nvSpPr>
        <p:spPr>
          <a:xfrm>
            <a:off x="8643962" y="-234858"/>
            <a:ext cx="2214578" cy="1949346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softEdge rad="635000"/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eaLnBrk="1" fontAlgn="b" latinLnBrk="1" hangingPunct="1">
              <a:defRPr/>
            </a:pPr>
            <a:endParaRPr lang="ko-KR" altLang="en-US" dirty="0"/>
          </a:p>
        </p:txBody>
      </p:sp>
      <p:sp>
        <p:nvSpPr>
          <p:cNvPr id="24" name="타원 23"/>
          <p:cNvSpPr/>
          <p:nvPr/>
        </p:nvSpPr>
        <p:spPr>
          <a:xfrm>
            <a:off x="7786706" y="-142900"/>
            <a:ext cx="1947066" cy="1643074"/>
          </a:xfrm>
          <a:prstGeom prst="ellipse">
            <a:avLst/>
          </a:prstGeom>
          <a:solidFill>
            <a:srgbClr val="FFC000"/>
          </a:solidFill>
          <a:ln>
            <a:noFill/>
          </a:ln>
          <a:effectLst>
            <a:softEdge rad="635000"/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eaLnBrk="1" fontAlgn="b" latinLnBrk="1" hangingPunct="1">
              <a:defRPr/>
            </a:pPr>
            <a:endParaRPr lang="ko-KR" altLang="en-US" dirty="0"/>
          </a:p>
        </p:txBody>
      </p:sp>
      <p:sp>
        <p:nvSpPr>
          <p:cNvPr id="30" name="타원 29"/>
          <p:cNvSpPr/>
          <p:nvPr/>
        </p:nvSpPr>
        <p:spPr>
          <a:xfrm>
            <a:off x="-142912" y="5272138"/>
            <a:ext cx="2016224" cy="1800200"/>
          </a:xfrm>
          <a:prstGeom prst="ellipse">
            <a:avLst/>
          </a:prstGeom>
          <a:solidFill>
            <a:srgbClr val="CC00FF"/>
          </a:solidFill>
          <a:ln>
            <a:noFill/>
          </a:ln>
          <a:effectLst>
            <a:softEdge rad="635000"/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eaLnBrk="1" fontAlgn="b" latinLnBrk="1" hangingPunct="1">
              <a:defRPr/>
            </a:pP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890605698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42984" y="202148"/>
            <a:ext cx="1662315" cy="369332"/>
          </a:xfrm>
        </p:spPr>
        <p:txBody>
          <a:bodyPr/>
          <a:lstStyle/>
          <a:p>
            <a:r>
              <a:rPr lang="en-US" altLang="ko-KR" dirty="0" smtClean="0"/>
              <a:t> 2</a:t>
            </a:r>
            <a:r>
              <a:rPr lang="ko-KR" altLang="en-US" dirty="0" smtClean="0"/>
              <a:t>차원 배열</a:t>
            </a:r>
            <a:endParaRPr lang="ko-KR" altLang="en-US" dirty="0"/>
          </a:p>
        </p:txBody>
      </p:sp>
      <p:sp>
        <p:nvSpPr>
          <p:cNvPr id="4" name="TextBox 4"/>
          <p:cNvSpPr txBox="1">
            <a:spLocks noChangeArrowheads="1"/>
          </p:cNvSpPr>
          <p:nvPr/>
        </p:nvSpPr>
        <p:spPr bwMode="auto">
          <a:xfrm>
            <a:off x="174948" y="1004692"/>
            <a:ext cx="10009112" cy="1292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142875" latinLnBrk="1">
              <a:spcBef>
                <a:spcPct val="20000"/>
              </a:spcBef>
              <a:buFont typeface="Arial" charset="0"/>
              <a:buChar char="•"/>
              <a:tabLst>
                <a:tab pos="0" algn="l"/>
              </a:tabLst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defTabSz="142875" latinLnBrk="1">
              <a:spcBef>
                <a:spcPct val="20000"/>
              </a:spcBef>
              <a:buFont typeface="Arial" charset="0"/>
              <a:buChar char="–"/>
              <a:tabLst>
                <a:tab pos="0" algn="l"/>
              </a:tabLst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defTabSz="142875" latinLnBrk="1">
              <a:spcBef>
                <a:spcPct val="20000"/>
              </a:spcBef>
              <a:buFont typeface="Arial" charset="0"/>
              <a:buChar char="•"/>
              <a:tabLst>
                <a:tab pos="0" algn="l"/>
              </a:tabLst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defTabSz="142875" latinLnBrk="1">
              <a:spcBef>
                <a:spcPct val="20000"/>
              </a:spcBef>
              <a:buFont typeface="Arial" charset="0"/>
              <a:buChar char="–"/>
              <a:tabLst>
                <a:tab pos="0" algn="l"/>
              </a:tabLst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defTabSz="142875" latinLnBrk="1">
              <a:spcBef>
                <a:spcPct val="20000"/>
              </a:spcBef>
              <a:buFont typeface="Arial" charset="0"/>
              <a:buChar char="»"/>
              <a:tabLst>
                <a:tab pos="0" algn="l"/>
              </a:tabLst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defTabSz="14287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0" algn="l"/>
              </a:tabLst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defTabSz="14287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0" algn="l"/>
              </a:tabLst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defTabSz="14287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0" algn="l"/>
              </a:tabLst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defTabSz="14287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0" algn="l"/>
              </a:tabLst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marL="342900" indent="-342900">
              <a:lnSpc>
                <a:spcPct val="150000"/>
              </a:lnSpc>
              <a:buClr>
                <a:srgbClr val="FF0000"/>
              </a:buClr>
              <a:buFont typeface="Brush Script MT" panose="03060802040406070304" pitchFamily="66" charset="0"/>
              <a:buChar char="O"/>
            </a:pPr>
            <a:r>
              <a:rPr lang="en-US" altLang="ko-KR" sz="1800" b="1" dirty="0" smtClean="0"/>
              <a:t>2</a:t>
            </a:r>
            <a:r>
              <a:rPr lang="ko-KR" altLang="en-US" sz="1800" b="1" dirty="0" smtClean="0"/>
              <a:t>차원 배열은 행</a:t>
            </a:r>
            <a:r>
              <a:rPr lang="en-US" altLang="ko-KR" sz="1800" b="1" dirty="0" smtClean="0"/>
              <a:t>(row)</a:t>
            </a:r>
            <a:r>
              <a:rPr lang="ko-KR" altLang="en-US" sz="1800" b="1" dirty="0" smtClean="0"/>
              <a:t>과 열</a:t>
            </a:r>
            <a:r>
              <a:rPr lang="en-US" altLang="ko-KR" sz="1800" b="1" dirty="0" smtClean="0"/>
              <a:t>(column)</a:t>
            </a:r>
            <a:r>
              <a:rPr lang="ko-KR" altLang="en-US" sz="1800" b="1" dirty="0" smtClean="0"/>
              <a:t>로 구성된 배열</a:t>
            </a:r>
            <a:r>
              <a:rPr lang="en-US" altLang="ko-KR" sz="1800" b="1" dirty="0" smtClean="0"/>
              <a:t/>
            </a:r>
            <a:br>
              <a:rPr lang="en-US" altLang="ko-KR" sz="1800" b="1" dirty="0" smtClean="0"/>
            </a:br>
            <a:r>
              <a:rPr lang="en-US" altLang="ko-KR" sz="1800" b="1" dirty="0" smtClean="0"/>
              <a:t/>
            </a:r>
            <a:br>
              <a:rPr lang="en-US" altLang="ko-KR" sz="1800" b="1" dirty="0" smtClean="0"/>
            </a:br>
            <a:r>
              <a:rPr lang="ko-KR" altLang="en-US" sz="1600" b="1" dirty="0" smtClean="0"/>
              <a:t>예</a:t>
            </a:r>
            <a:r>
              <a:rPr lang="en-US" altLang="ko-KR" sz="1600" b="1" dirty="0" smtClean="0"/>
              <a:t>) 3</a:t>
            </a:r>
            <a:r>
              <a:rPr lang="ko-KR" altLang="en-US" sz="1600" b="1" dirty="0" smtClean="0"/>
              <a:t>행 </a:t>
            </a:r>
            <a:r>
              <a:rPr lang="en-US" altLang="ko-KR" sz="1600" b="1" dirty="0" smtClean="0"/>
              <a:t>4</a:t>
            </a:r>
            <a:r>
              <a:rPr lang="ko-KR" altLang="en-US" sz="1600" b="1" dirty="0" smtClean="0"/>
              <a:t>열의 </a:t>
            </a:r>
            <a:r>
              <a:rPr lang="en-US" altLang="ko-KR" sz="1600" b="1" dirty="0" smtClean="0"/>
              <a:t>2</a:t>
            </a:r>
            <a:r>
              <a:rPr lang="ko-KR" altLang="en-US" sz="1600" b="1" dirty="0" smtClean="0"/>
              <a:t>차원 배열 </a:t>
            </a:r>
            <a:r>
              <a:rPr lang="en-US" altLang="ko-KR" sz="1600" b="1" dirty="0" smtClean="0"/>
              <a:t>: </a:t>
            </a:r>
            <a:r>
              <a:rPr lang="ko-KR" altLang="en-US" sz="1600" b="1" dirty="0" smtClean="0"/>
              <a:t>행이 </a:t>
            </a:r>
            <a:r>
              <a:rPr lang="en-US" altLang="ko-KR" sz="1600" b="1" dirty="0" smtClean="0"/>
              <a:t>3</a:t>
            </a:r>
            <a:r>
              <a:rPr lang="ko-KR" altLang="en-US" sz="1600" b="1" dirty="0" smtClean="0"/>
              <a:t>개</a:t>
            </a:r>
            <a:r>
              <a:rPr lang="en-US" altLang="ko-KR" sz="1600" b="1" dirty="0" smtClean="0"/>
              <a:t>, </a:t>
            </a:r>
            <a:r>
              <a:rPr lang="ko-KR" altLang="en-US" sz="1600" b="1" dirty="0" smtClean="0"/>
              <a:t>열이 </a:t>
            </a:r>
            <a:r>
              <a:rPr lang="en-US" altLang="ko-KR" sz="1600" b="1" dirty="0" smtClean="0"/>
              <a:t>4</a:t>
            </a:r>
            <a:r>
              <a:rPr lang="ko-KR" altLang="en-US" sz="1600" b="1" dirty="0" smtClean="0"/>
              <a:t>개로 구성된 배열로 </a:t>
            </a:r>
            <a:r>
              <a:rPr lang="en-US" altLang="ko-KR" sz="1600" b="1" dirty="0" smtClean="0"/>
              <a:t>3x4 </a:t>
            </a:r>
            <a:r>
              <a:rPr lang="ko-KR" altLang="en-US" sz="1600" b="1" dirty="0" smtClean="0"/>
              <a:t>배열이라고도 한다</a:t>
            </a:r>
            <a:r>
              <a:rPr lang="en-US" altLang="ko-KR" sz="1600" b="1" dirty="0" smtClean="0"/>
              <a:t>.</a:t>
            </a:r>
            <a:endParaRPr lang="en-US" altLang="ko-KR" sz="1800" b="1" dirty="0" smtClean="0"/>
          </a:p>
        </p:txBody>
      </p:sp>
      <p:graphicFrame>
        <p:nvGraphicFramePr>
          <p:cNvPr id="5" name="표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92623452"/>
              </p:ext>
            </p:extLst>
          </p:nvPr>
        </p:nvGraphicFramePr>
        <p:xfrm>
          <a:off x="0" y="2780929"/>
          <a:ext cx="4896545" cy="230425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408595"/>
                <a:gridCol w="313022"/>
                <a:gridCol w="793732"/>
                <a:gridCol w="793732"/>
                <a:gridCol w="793732"/>
                <a:gridCol w="793732"/>
              </a:tblGrid>
              <a:tr h="360040"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/>
                        <a:t>0</a:t>
                      </a:r>
                      <a:r>
                        <a:rPr lang="ko-KR" altLang="en-US" sz="1400" dirty="0" smtClean="0"/>
                        <a:t>열</a:t>
                      </a:r>
                      <a:endParaRPr lang="ko-KR" altLang="en-US" sz="1400" dirty="0"/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/>
                        <a:t>1</a:t>
                      </a:r>
                      <a:r>
                        <a:rPr lang="ko-KR" altLang="en-US" sz="1400" dirty="0" smtClean="0"/>
                        <a:t>열</a:t>
                      </a:r>
                      <a:endParaRPr lang="ko-KR" altLang="en-US" sz="1400" dirty="0"/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/>
                        <a:t>2</a:t>
                      </a:r>
                      <a:r>
                        <a:rPr lang="ko-KR" altLang="en-US" sz="1400" dirty="0" smtClean="0"/>
                        <a:t>열</a:t>
                      </a:r>
                      <a:endParaRPr lang="ko-KR" altLang="en-US" sz="1400" dirty="0"/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/>
                        <a:t>3</a:t>
                      </a:r>
                      <a:r>
                        <a:rPr lang="ko-KR" altLang="en-US" sz="1400" dirty="0" smtClean="0"/>
                        <a:t>열</a:t>
                      </a:r>
                      <a:endParaRPr lang="ko-KR" altLang="en-US" sz="1400" dirty="0"/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dirty="0" smtClean="0">
                          <a:latin typeface="Arial"/>
                          <a:cs typeface="Arial"/>
                        </a:rPr>
                        <a:t>↓</a:t>
                      </a:r>
                      <a:endParaRPr lang="ko-KR" altLang="en-US" sz="1400" dirty="0"/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400" dirty="0" smtClean="0">
                          <a:latin typeface="Arial"/>
                          <a:cs typeface="Arial"/>
                        </a:rPr>
                        <a:t>↓</a:t>
                      </a:r>
                      <a:endParaRPr lang="ko-KR" altLang="en-US" sz="1400" dirty="0" smtClean="0"/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400" dirty="0" smtClean="0">
                          <a:latin typeface="Arial"/>
                          <a:cs typeface="Arial"/>
                        </a:rPr>
                        <a:t>↓</a:t>
                      </a:r>
                      <a:endParaRPr lang="ko-KR" altLang="en-US" sz="1400" dirty="0" smtClean="0"/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400" dirty="0" smtClean="0">
                          <a:latin typeface="Arial"/>
                          <a:cs typeface="Arial"/>
                        </a:rPr>
                        <a:t>↓</a:t>
                      </a:r>
                      <a:endParaRPr lang="ko-KR" altLang="en-US" sz="1400" dirty="0" smtClean="0"/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524245"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400" dirty="0" smtClean="0"/>
                        <a:t>0</a:t>
                      </a:r>
                      <a:r>
                        <a:rPr lang="ko-KR" altLang="en-US" sz="1400" dirty="0" smtClean="0"/>
                        <a:t>행</a:t>
                      </a:r>
                      <a:endParaRPr lang="ko-KR" altLang="en-US" sz="1400" dirty="0"/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dirty="0" smtClean="0">
                          <a:latin typeface="Arial"/>
                          <a:cs typeface="Arial"/>
                        </a:rPr>
                        <a:t>→</a:t>
                      </a:r>
                      <a:endParaRPr lang="ko-KR" altLang="en-US" sz="1400" dirty="0"/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a[0][0]</a:t>
                      </a:r>
                      <a:endParaRPr lang="ko-KR" altLang="en-US" sz="16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600" dirty="0" smtClean="0"/>
                        <a:t>a[0][1]</a:t>
                      </a:r>
                      <a:endParaRPr lang="ko-KR" altLang="en-US" sz="1600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600" dirty="0" smtClean="0"/>
                        <a:t>a[0][2]</a:t>
                      </a:r>
                      <a:endParaRPr lang="ko-KR" altLang="en-US" sz="1600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600" dirty="0" smtClean="0"/>
                        <a:t>a[0][3]</a:t>
                      </a:r>
                      <a:endParaRPr lang="ko-KR" altLang="en-US" sz="1600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524245"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400" dirty="0" smtClean="0"/>
                        <a:t>1</a:t>
                      </a:r>
                      <a:r>
                        <a:rPr lang="ko-KR" altLang="en-US" sz="1400" dirty="0" smtClean="0"/>
                        <a:t>행</a:t>
                      </a:r>
                      <a:endParaRPr lang="ko-KR" altLang="en-US" sz="1400" dirty="0"/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dirty="0" smtClean="0">
                          <a:latin typeface="Arial"/>
                          <a:cs typeface="Arial"/>
                        </a:rPr>
                        <a:t>→</a:t>
                      </a:r>
                      <a:endParaRPr lang="ko-KR" altLang="en-US" sz="1400" dirty="0"/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600" dirty="0" smtClean="0"/>
                        <a:t>a[1][0]</a:t>
                      </a:r>
                      <a:endParaRPr lang="ko-KR" altLang="en-US" sz="1600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600" dirty="0" smtClean="0"/>
                        <a:t>a[1][1]</a:t>
                      </a:r>
                      <a:endParaRPr lang="ko-KR" altLang="en-US" sz="1600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600" dirty="0" smtClean="0"/>
                        <a:t>a[1][2]</a:t>
                      </a:r>
                      <a:endParaRPr lang="ko-KR" altLang="en-US" sz="1600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600" dirty="0" smtClean="0"/>
                        <a:t>a[1][3]</a:t>
                      </a:r>
                      <a:endParaRPr lang="ko-KR" altLang="en-US" sz="1600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524245"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400" dirty="0" smtClean="0"/>
                        <a:t>2</a:t>
                      </a:r>
                      <a:r>
                        <a:rPr lang="ko-KR" altLang="en-US" sz="1400" dirty="0" smtClean="0"/>
                        <a:t>행</a:t>
                      </a:r>
                      <a:endParaRPr lang="ko-KR" altLang="en-US" sz="1400" dirty="0"/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400" dirty="0" smtClean="0">
                          <a:latin typeface="Arial"/>
                          <a:cs typeface="Arial"/>
                        </a:rPr>
                        <a:t>→</a:t>
                      </a:r>
                      <a:endParaRPr lang="ko-KR" altLang="en-US" sz="1400" dirty="0" smtClean="0"/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600" dirty="0" smtClean="0"/>
                        <a:t>a[2][0]</a:t>
                      </a:r>
                      <a:endParaRPr lang="ko-KR" altLang="en-US" sz="1600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600" dirty="0" smtClean="0"/>
                        <a:t>a[2][1]</a:t>
                      </a:r>
                      <a:endParaRPr lang="ko-KR" altLang="en-US" sz="1600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600" dirty="0" smtClean="0"/>
                        <a:t>a[2][2]</a:t>
                      </a:r>
                      <a:endParaRPr lang="ko-KR" altLang="en-US" sz="1600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600" dirty="0" smtClean="0"/>
                        <a:t>a[2][3]</a:t>
                      </a:r>
                      <a:endParaRPr lang="ko-KR" altLang="en-US" sz="1600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sp>
        <p:nvSpPr>
          <p:cNvPr id="6" name="직사각형 5"/>
          <p:cNvSpPr/>
          <p:nvPr/>
        </p:nvSpPr>
        <p:spPr>
          <a:xfrm>
            <a:off x="5512296" y="3516635"/>
            <a:ext cx="3735660" cy="156854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6350"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44000">
              <a:lnSpc>
                <a:spcPts val="2500"/>
              </a:lnSpc>
            </a:pPr>
            <a:r>
              <a:rPr lang="en-US" altLang="ko-KR" sz="1600" b="1" dirty="0" smtClean="0">
                <a:solidFill>
                  <a:schemeClr val="tx1"/>
                </a:solidFill>
              </a:rPr>
              <a:t> </a:t>
            </a:r>
            <a:r>
              <a:rPr lang="en-US" altLang="ko-KR" sz="1600" b="1" dirty="0" err="1" smtClean="0">
                <a:solidFill>
                  <a:schemeClr val="tx1"/>
                </a:solidFill>
              </a:rPr>
              <a:t>var</a:t>
            </a:r>
            <a:r>
              <a:rPr lang="en-US" altLang="ko-KR" sz="1600" b="1" dirty="0" smtClean="0">
                <a:solidFill>
                  <a:schemeClr val="tx1"/>
                </a:solidFill>
              </a:rPr>
              <a:t>  a = </a:t>
            </a:r>
            <a:r>
              <a:rPr lang="en-US" altLang="ko-KR" sz="1600" b="1" dirty="0">
                <a:solidFill>
                  <a:schemeClr val="tx1"/>
                </a:solidFill>
              </a:rPr>
              <a:t>new </a:t>
            </a:r>
            <a:r>
              <a:rPr lang="en-US" altLang="ko-KR" sz="1600" b="1" dirty="0" smtClean="0">
                <a:solidFill>
                  <a:schemeClr val="tx1"/>
                </a:solidFill>
              </a:rPr>
              <a:t>Array(3);</a:t>
            </a:r>
            <a:endParaRPr lang="en-US" altLang="ko-KR" sz="1600" b="1" dirty="0">
              <a:solidFill>
                <a:schemeClr val="tx1"/>
              </a:solidFill>
            </a:endParaRPr>
          </a:p>
          <a:p>
            <a:pPr marL="144000">
              <a:lnSpc>
                <a:spcPts val="2500"/>
              </a:lnSpc>
            </a:pPr>
            <a:r>
              <a:rPr lang="en-US" altLang="ko-KR" sz="1600" b="1" dirty="0" smtClean="0">
                <a:solidFill>
                  <a:schemeClr val="tx1"/>
                </a:solidFill>
              </a:rPr>
              <a:t> a[0</a:t>
            </a:r>
            <a:r>
              <a:rPr lang="en-US" altLang="ko-KR" sz="1600" b="1" dirty="0">
                <a:solidFill>
                  <a:schemeClr val="tx1"/>
                </a:solidFill>
              </a:rPr>
              <a:t>] = </a:t>
            </a:r>
            <a:r>
              <a:rPr lang="en-US" altLang="ko-KR" sz="1600" b="1" dirty="0" smtClean="0">
                <a:solidFill>
                  <a:schemeClr val="tx1"/>
                </a:solidFill>
              </a:rPr>
              <a:t>new Array(4);</a:t>
            </a:r>
            <a:endParaRPr lang="en-US" altLang="ko-KR" sz="1600" b="1" dirty="0">
              <a:solidFill>
                <a:schemeClr val="tx1"/>
              </a:solidFill>
            </a:endParaRPr>
          </a:p>
          <a:p>
            <a:pPr marL="144000">
              <a:lnSpc>
                <a:spcPts val="2500"/>
              </a:lnSpc>
            </a:pPr>
            <a:r>
              <a:rPr lang="en-US" altLang="ko-KR" sz="1600" b="1" dirty="0" smtClean="0">
                <a:solidFill>
                  <a:schemeClr val="tx1"/>
                </a:solidFill>
              </a:rPr>
              <a:t> a[1</a:t>
            </a:r>
            <a:r>
              <a:rPr lang="en-US" altLang="ko-KR" sz="1600" b="1" dirty="0">
                <a:solidFill>
                  <a:schemeClr val="tx1"/>
                </a:solidFill>
              </a:rPr>
              <a:t>] = </a:t>
            </a:r>
            <a:r>
              <a:rPr lang="en-US" altLang="ko-KR" sz="1600" b="1" dirty="0" smtClean="0">
                <a:solidFill>
                  <a:schemeClr val="tx1"/>
                </a:solidFill>
              </a:rPr>
              <a:t>new Array(4);</a:t>
            </a:r>
            <a:endParaRPr lang="en-US" altLang="ko-KR" sz="1600" b="1" dirty="0">
              <a:solidFill>
                <a:schemeClr val="tx1"/>
              </a:solidFill>
            </a:endParaRPr>
          </a:p>
          <a:p>
            <a:pPr marL="144000">
              <a:lnSpc>
                <a:spcPts val="2500"/>
              </a:lnSpc>
            </a:pPr>
            <a:r>
              <a:rPr lang="en-US" altLang="ko-KR" sz="1600" b="1" dirty="0" smtClean="0">
                <a:solidFill>
                  <a:schemeClr val="tx1"/>
                </a:solidFill>
              </a:rPr>
              <a:t> a[2</a:t>
            </a:r>
            <a:r>
              <a:rPr lang="en-US" altLang="ko-KR" sz="1600" b="1" dirty="0">
                <a:solidFill>
                  <a:schemeClr val="tx1"/>
                </a:solidFill>
              </a:rPr>
              <a:t>] = </a:t>
            </a:r>
            <a:r>
              <a:rPr lang="en-US" altLang="ko-KR" sz="1600" b="1" dirty="0" smtClean="0">
                <a:solidFill>
                  <a:schemeClr val="tx1"/>
                </a:solidFill>
              </a:rPr>
              <a:t>new Array(4);</a:t>
            </a:r>
            <a:endParaRPr lang="en-US" altLang="ko-KR" sz="1600" b="1" dirty="0">
              <a:solidFill>
                <a:schemeClr val="tx1"/>
              </a:solidFill>
            </a:endParaRPr>
          </a:p>
        </p:txBody>
      </p:sp>
      <p:sp>
        <p:nvSpPr>
          <p:cNvPr id="7" name="직사각형 6"/>
          <p:cNvSpPr/>
          <p:nvPr/>
        </p:nvSpPr>
        <p:spPr>
          <a:xfrm>
            <a:off x="1687116" y="5661248"/>
            <a:ext cx="7560840" cy="50405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6350"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44000" algn="ctr">
              <a:lnSpc>
                <a:spcPts val="2500"/>
              </a:lnSpc>
            </a:pPr>
            <a:r>
              <a:rPr lang="en-US" altLang="ko-KR" sz="1600" b="1" dirty="0" err="1">
                <a:solidFill>
                  <a:schemeClr val="tx1"/>
                </a:solidFill>
              </a:rPr>
              <a:t>var</a:t>
            </a:r>
            <a:r>
              <a:rPr lang="en-US" altLang="ko-KR" sz="1600" b="1" dirty="0">
                <a:solidFill>
                  <a:schemeClr val="tx1"/>
                </a:solidFill>
              </a:rPr>
              <a:t> </a:t>
            </a:r>
            <a:r>
              <a:rPr lang="en-US" altLang="ko-KR" sz="1600" b="1" dirty="0" smtClean="0">
                <a:solidFill>
                  <a:schemeClr val="tx1"/>
                </a:solidFill>
              </a:rPr>
              <a:t> a = </a:t>
            </a:r>
            <a:r>
              <a:rPr lang="en-US" altLang="ko-KR" sz="1600" b="1" dirty="0">
                <a:solidFill>
                  <a:schemeClr val="tx1"/>
                </a:solidFill>
              </a:rPr>
              <a:t>new </a:t>
            </a:r>
            <a:r>
              <a:rPr lang="en-US" altLang="ko-KR" sz="1600" b="1" dirty="0" smtClean="0">
                <a:solidFill>
                  <a:schemeClr val="tx1"/>
                </a:solidFill>
              </a:rPr>
              <a:t>Array(new Array(4), new Array(4), new Array(4);</a:t>
            </a:r>
            <a:endParaRPr lang="en-US" altLang="ko-KR" sz="16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1422576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42984" y="202148"/>
            <a:ext cx="1662315" cy="369332"/>
          </a:xfrm>
        </p:spPr>
        <p:txBody>
          <a:bodyPr/>
          <a:lstStyle/>
          <a:p>
            <a:r>
              <a:rPr lang="en-US" altLang="ko-KR" dirty="0" smtClean="0"/>
              <a:t> 2</a:t>
            </a:r>
            <a:r>
              <a:rPr lang="ko-KR" altLang="en-US" dirty="0" smtClean="0"/>
              <a:t>차원 배열</a:t>
            </a:r>
            <a:endParaRPr lang="ko-KR" altLang="en-US" dirty="0"/>
          </a:p>
        </p:txBody>
      </p:sp>
      <p:sp>
        <p:nvSpPr>
          <p:cNvPr id="4" name="TextBox 4"/>
          <p:cNvSpPr txBox="1">
            <a:spLocks noChangeArrowheads="1"/>
          </p:cNvSpPr>
          <p:nvPr/>
        </p:nvSpPr>
        <p:spPr bwMode="auto">
          <a:xfrm>
            <a:off x="174948" y="1004692"/>
            <a:ext cx="10009112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142875" latinLnBrk="1">
              <a:spcBef>
                <a:spcPct val="20000"/>
              </a:spcBef>
              <a:buFont typeface="Arial" charset="0"/>
              <a:buChar char="•"/>
              <a:tabLst>
                <a:tab pos="0" algn="l"/>
              </a:tabLst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defTabSz="142875" latinLnBrk="1">
              <a:spcBef>
                <a:spcPct val="20000"/>
              </a:spcBef>
              <a:buFont typeface="Arial" charset="0"/>
              <a:buChar char="–"/>
              <a:tabLst>
                <a:tab pos="0" algn="l"/>
              </a:tabLst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defTabSz="142875" latinLnBrk="1">
              <a:spcBef>
                <a:spcPct val="20000"/>
              </a:spcBef>
              <a:buFont typeface="Arial" charset="0"/>
              <a:buChar char="•"/>
              <a:tabLst>
                <a:tab pos="0" algn="l"/>
              </a:tabLst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defTabSz="142875" latinLnBrk="1">
              <a:spcBef>
                <a:spcPct val="20000"/>
              </a:spcBef>
              <a:buFont typeface="Arial" charset="0"/>
              <a:buChar char="–"/>
              <a:tabLst>
                <a:tab pos="0" algn="l"/>
              </a:tabLst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defTabSz="142875" latinLnBrk="1">
              <a:spcBef>
                <a:spcPct val="20000"/>
              </a:spcBef>
              <a:buFont typeface="Arial" charset="0"/>
              <a:buChar char="»"/>
              <a:tabLst>
                <a:tab pos="0" algn="l"/>
              </a:tabLst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defTabSz="14287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0" algn="l"/>
              </a:tabLst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defTabSz="14287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0" algn="l"/>
              </a:tabLst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defTabSz="14287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0" algn="l"/>
              </a:tabLst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defTabSz="14287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0" algn="l"/>
              </a:tabLst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marL="342900" indent="-342900">
              <a:lnSpc>
                <a:spcPct val="150000"/>
              </a:lnSpc>
              <a:buClr>
                <a:srgbClr val="FF0000"/>
              </a:buClr>
              <a:buFont typeface="Brush Script MT" panose="03060802040406070304" pitchFamily="66" charset="0"/>
              <a:buChar char="O"/>
            </a:pPr>
            <a:r>
              <a:rPr lang="ko-KR" altLang="en-US" sz="1800" b="1" dirty="0" smtClean="0"/>
              <a:t>예</a:t>
            </a:r>
            <a:r>
              <a:rPr lang="en-US" altLang="ko-KR" sz="1800" b="1" dirty="0" smtClean="0"/>
              <a:t>) </a:t>
            </a:r>
            <a:r>
              <a:rPr lang="ko-KR" altLang="en-US" sz="1800" b="1" dirty="0" smtClean="0"/>
              <a:t>그림과 같이 배열의 이름을 </a:t>
            </a:r>
            <a:r>
              <a:rPr lang="en-US" altLang="ko-KR" sz="1800" b="1" dirty="0" smtClean="0"/>
              <a:t>score</a:t>
            </a:r>
            <a:r>
              <a:rPr lang="ko-KR" altLang="en-US" sz="1800" b="1" dirty="0" smtClean="0"/>
              <a:t>로 각 원소에 초기값을 저장하였다</a:t>
            </a:r>
            <a:r>
              <a:rPr lang="en-US" altLang="ko-KR" sz="1800" b="1" dirty="0" smtClean="0"/>
              <a:t>.  2</a:t>
            </a:r>
            <a:r>
              <a:rPr lang="ko-KR" altLang="en-US" sz="1800" b="1" dirty="0" smtClean="0"/>
              <a:t>차원 배열에</a:t>
            </a:r>
            <a:r>
              <a:rPr lang="en-US" altLang="ko-KR" sz="1800" b="1" dirty="0" smtClean="0"/>
              <a:t/>
            </a:r>
            <a:br>
              <a:rPr lang="en-US" altLang="ko-KR" sz="1800" b="1" dirty="0" smtClean="0"/>
            </a:br>
            <a:r>
              <a:rPr lang="ko-KR" altLang="en-US" sz="1800" b="1" dirty="0" smtClean="0"/>
              <a:t>초기값을 선언하시오</a:t>
            </a:r>
            <a:r>
              <a:rPr lang="en-US" altLang="ko-KR" sz="1800" b="1" dirty="0" smtClean="0"/>
              <a:t>.</a:t>
            </a:r>
          </a:p>
        </p:txBody>
      </p:sp>
      <p:graphicFrame>
        <p:nvGraphicFramePr>
          <p:cNvPr id="5" name="표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99097510"/>
              </p:ext>
            </p:extLst>
          </p:nvPr>
        </p:nvGraphicFramePr>
        <p:xfrm>
          <a:off x="3055268" y="1960569"/>
          <a:ext cx="3174928" cy="157273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93732"/>
                <a:gridCol w="793732"/>
                <a:gridCol w="793732"/>
                <a:gridCol w="793732"/>
              </a:tblGrid>
              <a:tr h="524245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98</a:t>
                      </a:r>
                      <a:endParaRPr lang="ko-KR" altLang="en-US" sz="16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600" dirty="0" smtClean="0"/>
                        <a:t>97</a:t>
                      </a:r>
                      <a:endParaRPr lang="ko-KR" altLang="en-US" sz="1600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600" dirty="0" smtClean="0"/>
                        <a:t>82</a:t>
                      </a:r>
                      <a:endParaRPr lang="ko-KR" altLang="en-US" sz="1600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600" dirty="0" smtClean="0"/>
                        <a:t>88</a:t>
                      </a:r>
                      <a:endParaRPr lang="ko-KR" altLang="en-US" sz="1600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524245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600" dirty="0" smtClean="0"/>
                        <a:t>84</a:t>
                      </a:r>
                      <a:endParaRPr lang="ko-KR" altLang="en-US" sz="1600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600" dirty="0" smtClean="0"/>
                        <a:t>88</a:t>
                      </a:r>
                      <a:endParaRPr lang="ko-KR" altLang="en-US" sz="1600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600" dirty="0" smtClean="0"/>
                        <a:t>90</a:t>
                      </a:r>
                      <a:endParaRPr lang="ko-KR" altLang="en-US" sz="1600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600" dirty="0" smtClean="0"/>
                        <a:t>78</a:t>
                      </a:r>
                      <a:endParaRPr lang="ko-KR" altLang="en-US" sz="1600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524245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600" dirty="0" smtClean="0"/>
                        <a:t>74</a:t>
                      </a:r>
                      <a:endParaRPr lang="ko-KR" altLang="en-US" sz="1600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600" dirty="0" smtClean="0"/>
                        <a:t>64</a:t>
                      </a:r>
                      <a:endParaRPr lang="ko-KR" altLang="en-US" sz="1600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600" dirty="0" smtClean="0"/>
                        <a:t>80</a:t>
                      </a:r>
                      <a:endParaRPr lang="ko-KR" altLang="en-US" sz="1600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600" dirty="0" smtClean="0"/>
                        <a:t>84</a:t>
                      </a:r>
                      <a:endParaRPr lang="ko-KR" altLang="en-US" sz="1600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sp>
        <p:nvSpPr>
          <p:cNvPr id="6" name="직사각형 5"/>
          <p:cNvSpPr/>
          <p:nvPr/>
        </p:nvSpPr>
        <p:spPr>
          <a:xfrm>
            <a:off x="2047156" y="4077072"/>
            <a:ext cx="4968552" cy="136815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6350"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44000">
              <a:lnSpc>
                <a:spcPts val="2500"/>
              </a:lnSpc>
            </a:pPr>
            <a:r>
              <a:rPr lang="en-US" altLang="ko-KR" sz="1800" b="1" dirty="0" smtClean="0">
                <a:solidFill>
                  <a:schemeClr val="tx1"/>
                </a:solidFill>
              </a:rPr>
              <a:t>   </a:t>
            </a:r>
            <a:r>
              <a:rPr lang="en-US" altLang="ko-KR" sz="1800" b="1" dirty="0" err="1" smtClean="0">
                <a:solidFill>
                  <a:schemeClr val="tx1"/>
                </a:solidFill>
              </a:rPr>
              <a:t>var</a:t>
            </a:r>
            <a:r>
              <a:rPr lang="en-US" altLang="ko-KR" sz="1800" b="1" dirty="0" smtClean="0">
                <a:solidFill>
                  <a:schemeClr val="tx1"/>
                </a:solidFill>
              </a:rPr>
              <a:t>  score = [ [98, 97, 82, 88],</a:t>
            </a:r>
          </a:p>
          <a:p>
            <a:pPr marL="144000">
              <a:lnSpc>
                <a:spcPts val="2500"/>
              </a:lnSpc>
            </a:pPr>
            <a:r>
              <a:rPr lang="en-US" altLang="ko-KR" sz="1800" b="1" dirty="0">
                <a:solidFill>
                  <a:schemeClr val="tx1"/>
                </a:solidFill>
              </a:rPr>
              <a:t> </a:t>
            </a:r>
            <a:r>
              <a:rPr lang="en-US" altLang="ko-KR" sz="1800" b="1" dirty="0" smtClean="0">
                <a:solidFill>
                  <a:schemeClr val="tx1"/>
                </a:solidFill>
              </a:rPr>
              <a:t>                     [84, 88, 90, 78],</a:t>
            </a:r>
          </a:p>
          <a:p>
            <a:pPr marL="144000">
              <a:lnSpc>
                <a:spcPts val="2500"/>
              </a:lnSpc>
            </a:pPr>
            <a:r>
              <a:rPr lang="en-US" altLang="ko-KR" sz="1800" b="1" dirty="0">
                <a:solidFill>
                  <a:schemeClr val="tx1"/>
                </a:solidFill>
              </a:rPr>
              <a:t> </a:t>
            </a:r>
            <a:r>
              <a:rPr lang="en-US" altLang="ko-KR" sz="1800" b="1" dirty="0" smtClean="0">
                <a:solidFill>
                  <a:schemeClr val="tx1"/>
                </a:solidFill>
              </a:rPr>
              <a:t>                     [74, 64, 80, 84] ];</a:t>
            </a:r>
            <a:endParaRPr lang="en-US" altLang="ko-KR" sz="18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2494436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42984" y="202148"/>
            <a:ext cx="1662315" cy="369332"/>
          </a:xfrm>
        </p:spPr>
        <p:txBody>
          <a:bodyPr/>
          <a:lstStyle/>
          <a:p>
            <a:r>
              <a:rPr lang="en-US" altLang="ko-KR" dirty="0" smtClean="0"/>
              <a:t> 2</a:t>
            </a:r>
            <a:r>
              <a:rPr lang="ko-KR" altLang="en-US" dirty="0" smtClean="0"/>
              <a:t>차원 배열</a:t>
            </a:r>
            <a:endParaRPr lang="ko-KR" altLang="en-US" dirty="0"/>
          </a:p>
        </p:txBody>
      </p:sp>
      <p:sp>
        <p:nvSpPr>
          <p:cNvPr id="4" name="TextBox 4"/>
          <p:cNvSpPr txBox="1">
            <a:spLocks noChangeArrowheads="1"/>
          </p:cNvSpPr>
          <p:nvPr/>
        </p:nvSpPr>
        <p:spPr bwMode="auto">
          <a:xfrm>
            <a:off x="174948" y="1004692"/>
            <a:ext cx="10009112" cy="31670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142875" latinLnBrk="1">
              <a:spcBef>
                <a:spcPct val="20000"/>
              </a:spcBef>
              <a:buFont typeface="Arial" charset="0"/>
              <a:buChar char="•"/>
              <a:tabLst>
                <a:tab pos="0" algn="l"/>
              </a:tabLst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defTabSz="142875" latinLnBrk="1">
              <a:spcBef>
                <a:spcPct val="20000"/>
              </a:spcBef>
              <a:buFont typeface="Arial" charset="0"/>
              <a:buChar char="–"/>
              <a:tabLst>
                <a:tab pos="0" algn="l"/>
              </a:tabLst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defTabSz="142875" latinLnBrk="1">
              <a:spcBef>
                <a:spcPct val="20000"/>
              </a:spcBef>
              <a:buFont typeface="Arial" charset="0"/>
              <a:buChar char="•"/>
              <a:tabLst>
                <a:tab pos="0" algn="l"/>
              </a:tabLst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defTabSz="142875" latinLnBrk="1">
              <a:spcBef>
                <a:spcPct val="20000"/>
              </a:spcBef>
              <a:buFont typeface="Arial" charset="0"/>
              <a:buChar char="–"/>
              <a:tabLst>
                <a:tab pos="0" algn="l"/>
              </a:tabLst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defTabSz="142875" latinLnBrk="1">
              <a:spcBef>
                <a:spcPct val="20000"/>
              </a:spcBef>
              <a:buFont typeface="Arial" charset="0"/>
              <a:buChar char="»"/>
              <a:tabLst>
                <a:tab pos="0" algn="l"/>
              </a:tabLst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defTabSz="14287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0" algn="l"/>
              </a:tabLst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defTabSz="14287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0" algn="l"/>
              </a:tabLst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defTabSz="14287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0" algn="l"/>
              </a:tabLst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defTabSz="14287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0" algn="l"/>
              </a:tabLst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marL="342900" indent="-342900">
              <a:lnSpc>
                <a:spcPct val="150000"/>
              </a:lnSpc>
              <a:buClr>
                <a:srgbClr val="FF0000"/>
              </a:buClr>
              <a:buFont typeface="Brush Script MT" panose="03060802040406070304" pitchFamily="66" charset="0"/>
              <a:buChar char="O"/>
            </a:pPr>
            <a:r>
              <a:rPr lang="ko-KR" altLang="en-US" sz="1800" b="1" dirty="0" smtClean="0"/>
              <a:t>실습 </a:t>
            </a:r>
            <a:r>
              <a:rPr lang="en-US" altLang="ko-KR" sz="1800" b="1" dirty="0" smtClean="0"/>
              <a:t>13-7) </a:t>
            </a:r>
            <a:r>
              <a:rPr lang="ko-KR" altLang="en-US" sz="1800" b="1" dirty="0" smtClean="0"/>
              <a:t>아래 그림과 같이 배열의 이름을 </a:t>
            </a:r>
            <a:r>
              <a:rPr lang="en-US" altLang="ko-KR" sz="1800" b="1" dirty="0" smtClean="0"/>
              <a:t>score</a:t>
            </a:r>
            <a:r>
              <a:rPr lang="ko-KR" altLang="en-US" sz="1800" b="1" dirty="0" smtClean="0"/>
              <a:t>로 각 원소에 초기값을 저장하였다</a:t>
            </a:r>
            <a:r>
              <a:rPr lang="en-US" altLang="ko-KR" sz="1800" b="1" dirty="0" smtClean="0"/>
              <a:t>.  2</a:t>
            </a:r>
            <a:r>
              <a:rPr lang="ko-KR" altLang="en-US" sz="1800" b="1" dirty="0" smtClean="0"/>
              <a:t>차원 배열에 초기값을 선언한 후 실행결과와 같이 인쇄하는 프로그램을 작성하시오</a:t>
            </a:r>
            <a:r>
              <a:rPr lang="en-US" altLang="ko-KR" sz="1800" b="1" dirty="0" smtClean="0"/>
              <a:t>.</a:t>
            </a:r>
            <a:br>
              <a:rPr lang="en-US" altLang="ko-KR" sz="1800" b="1" dirty="0" smtClean="0"/>
            </a:br>
            <a:r>
              <a:rPr lang="en-US" altLang="ko-KR" sz="1800" b="1" dirty="0" smtClean="0"/>
              <a:t/>
            </a:r>
            <a:br>
              <a:rPr lang="en-US" altLang="ko-KR" sz="1800" b="1" dirty="0" smtClean="0"/>
            </a:br>
            <a:endParaRPr lang="en-US" altLang="ko-KR" sz="1800" b="1" dirty="0" smtClean="0"/>
          </a:p>
          <a:p>
            <a:pPr marL="342900" indent="-342900">
              <a:lnSpc>
                <a:spcPct val="150000"/>
              </a:lnSpc>
              <a:buClr>
                <a:srgbClr val="FF0000"/>
              </a:buClr>
              <a:buFont typeface="Brush Script MT" panose="03060802040406070304" pitchFamily="66" charset="0"/>
              <a:buChar char="O"/>
            </a:pPr>
            <a:endParaRPr lang="en-US" altLang="ko-KR" sz="1800" b="1" dirty="0"/>
          </a:p>
          <a:p>
            <a:pPr marL="342900" indent="-342900">
              <a:lnSpc>
                <a:spcPct val="150000"/>
              </a:lnSpc>
              <a:buClr>
                <a:srgbClr val="FF0000"/>
              </a:buClr>
              <a:buFont typeface="Brush Script MT" panose="03060802040406070304" pitchFamily="66" charset="0"/>
              <a:buChar char="O"/>
            </a:pPr>
            <a:endParaRPr lang="en-US" altLang="ko-KR" sz="1800" b="1" dirty="0" smtClean="0"/>
          </a:p>
          <a:p>
            <a:pPr marL="342900" indent="-342900">
              <a:lnSpc>
                <a:spcPct val="150000"/>
              </a:lnSpc>
              <a:buClr>
                <a:srgbClr val="FF0000"/>
              </a:buClr>
              <a:buFont typeface="Brush Script MT" panose="03060802040406070304" pitchFamily="66" charset="0"/>
              <a:buChar char="O"/>
            </a:pPr>
            <a:r>
              <a:rPr lang="ko-KR" altLang="en-US" sz="1800" b="1" dirty="0" smtClean="0"/>
              <a:t>실행 예</a:t>
            </a:r>
            <a:endParaRPr lang="en-US" altLang="ko-KR" sz="1800" b="1" dirty="0" smtClean="0"/>
          </a:p>
        </p:txBody>
      </p:sp>
      <p:graphicFrame>
        <p:nvGraphicFramePr>
          <p:cNvPr id="5" name="표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77116167"/>
              </p:ext>
            </p:extLst>
          </p:nvPr>
        </p:nvGraphicFramePr>
        <p:xfrm>
          <a:off x="3271292" y="2060848"/>
          <a:ext cx="2952328" cy="1440159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38082"/>
                <a:gridCol w="738082"/>
                <a:gridCol w="738082"/>
                <a:gridCol w="738082"/>
              </a:tblGrid>
              <a:tr h="480053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98</a:t>
                      </a:r>
                      <a:endParaRPr lang="ko-KR" altLang="en-US" sz="16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600" dirty="0" smtClean="0"/>
                        <a:t>97</a:t>
                      </a:r>
                      <a:endParaRPr lang="ko-KR" altLang="en-US" sz="1600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600" dirty="0" smtClean="0"/>
                        <a:t>82</a:t>
                      </a:r>
                      <a:endParaRPr lang="ko-KR" altLang="en-US" sz="1600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600" dirty="0" smtClean="0"/>
                        <a:t>88</a:t>
                      </a:r>
                      <a:endParaRPr lang="ko-KR" altLang="en-US" sz="1600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480053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600" dirty="0" smtClean="0"/>
                        <a:t>84</a:t>
                      </a:r>
                      <a:endParaRPr lang="ko-KR" altLang="en-US" sz="1600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600" dirty="0" smtClean="0"/>
                        <a:t>88</a:t>
                      </a:r>
                      <a:endParaRPr lang="ko-KR" altLang="en-US" sz="1600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600" dirty="0" smtClean="0"/>
                        <a:t>90</a:t>
                      </a:r>
                      <a:endParaRPr lang="ko-KR" altLang="en-US" sz="1600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600" dirty="0" smtClean="0"/>
                        <a:t>78</a:t>
                      </a:r>
                      <a:endParaRPr lang="ko-KR" altLang="en-US" sz="1600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480053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600" dirty="0" smtClean="0"/>
                        <a:t>74</a:t>
                      </a:r>
                      <a:endParaRPr lang="ko-KR" altLang="en-US" sz="1600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600" dirty="0" smtClean="0"/>
                        <a:t>64</a:t>
                      </a:r>
                      <a:endParaRPr lang="ko-KR" altLang="en-US" sz="1600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600" dirty="0" smtClean="0"/>
                        <a:t>80</a:t>
                      </a:r>
                      <a:endParaRPr lang="ko-KR" altLang="en-US" sz="1600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600" dirty="0" smtClean="0"/>
                        <a:t>84</a:t>
                      </a:r>
                      <a:endParaRPr lang="ko-KR" altLang="en-US" sz="1600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14886" y="3861047"/>
            <a:ext cx="3600400" cy="2514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37891798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42984" y="202148"/>
            <a:ext cx="1662315" cy="369332"/>
          </a:xfrm>
        </p:spPr>
        <p:txBody>
          <a:bodyPr/>
          <a:lstStyle/>
          <a:p>
            <a:r>
              <a:rPr lang="en-US" altLang="ko-KR" dirty="0" smtClean="0"/>
              <a:t> 2</a:t>
            </a:r>
            <a:r>
              <a:rPr lang="ko-KR" altLang="en-US" dirty="0" smtClean="0"/>
              <a:t>차원 배열</a:t>
            </a:r>
            <a:endParaRPr lang="ko-KR" altLang="en-US" dirty="0"/>
          </a:p>
        </p:txBody>
      </p:sp>
      <p:sp>
        <p:nvSpPr>
          <p:cNvPr id="4" name="TextBox 4"/>
          <p:cNvSpPr txBox="1">
            <a:spLocks noChangeArrowheads="1"/>
          </p:cNvSpPr>
          <p:nvPr/>
        </p:nvSpPr>
        <p:spPr bwMode="auto">
          <a:xfrm>
            <a:off x="174948" y="1004692"/>
            <a:ext cx="10009112" cy="4542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142875" latinLnBrk="1">
              <a:spcBef>
                <a:spcPct val="20000"/>
              </a:spcBef>
              <a:buFont typeface="Arial" charset="0"/>
              <a:buChar char="•"/>
              <a:tabLst>
                <a:tab pos="0" algn="l"/>
              </a:tabLst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defTabSz="142875" latinLnBrk="1">
              <a:spcBef>
                <a:spcPct val="20000"/>
              </a:spcBef>
              <a:buFont typeface="Arial" charset="0"/>
              <a:buChar char="–"/>
              <a:tabLst>
                <a:tab pos="0" algn="l"/>
              </a:tabLst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defTabSz="142875" latinLnBrk="1">
              <a:spcBef>
                <a:spcPct val="20000"/>
              </a:spcBef>
              <a:buFont typeface="Arial" charset="0"/>
              <a:buChar char="•"/>
              <a:tabLst>
                <a:tab pos="0" algn="l"/>
              </a:tabLst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defTabSz="142875" latinLnBrk="1">
              <a:spcBef>
                <a:spcPct val="20000"/>
              </a:spcBef>
              <a:buFont typeface="Arial" charset="0"/>
              <a:buChar char="–"/>
              <a:tabLst>
                <a:tab pos="0" algn="l"/>
              </a:tabLst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defTabSz="142875" latinLnBrk="1">
              <a:spcBef>
                <a:spcPct val="20000"/>
              </a:spcBef>
              <a:buFont typeface="Arial" charset="0"/>
              <a:buChar char="»"/>
              <a:tabLst>
                <a:tab pos="0" algn="l"/>
              </a:tabLst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defTabSz="14287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0" algn="l"/>
              </a:tabLst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defTabSz="14287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0" algn="l"/>
              </a:tabLst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defTabSz="14287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0" algn="l"/>
              </a:tabLst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defTabSz="14287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0" algn="l"/>
              </a:tabLst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marL="342900" indent="-342900">
              <a:lnSpc>
                <a:spcPct val="150000"/>
              </a:lnSpc>
              <a:buClr>
                <a:srgbClr val="FF0000"/>
              </a:buClr>
              <a:buFont typeface="Brush Script MT" panose="03060802040406070304" pitchFamily="66" charset="0"/>
              <a:buChar char="O"/>
            </a:pPr>
            <a:r>
              <a:rPr lang="ko-KR" altLang="en-US" sz="1800" b="1" dirty="0" smtClean="0"/>
              <a:t>소스 프로그램</a:t>
            </a:r>
            <a:endParaRPr lang="en-US" altLang="ko-KR" sz="1800" b="1" dirty="0" smtClean="0"/>
          </a:p>
        </p:txBody>
      </p:sp>
      <p:sp>
        <p:nvSpPr>
          <p:cNvPr id="6" name="직사각형 5"/>
          <p:cNvSpPr/>
          <p:nvPr/>
        </p:nvSpPr>
        <p:spPr>
          <a:xfrm>
            <a:off x="746472" y="1556792"/>
            <a:ext cx="8645500" cy="396044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80000">
              <a:lnSpc>
                <a:spcPct val="150000"/>
              </a:lnSpc>
            </a:pPr>
            <a:r>
              <a:rPr lang="da-DK" altLang="ko-KR" sz="1600" b="1" dirty="0">
                <a:solidFill>
                  <a:schemeClr val="tx1"/>
                </a:solidFill>
              </a:rPr>
              <a:t>var score = [[98, 97, 82, 88],</a:t>
            </a:r>
          </a:p>
          <a:p>
            <a:pPr marL="180000">
              <a:lnSpc>
                <a:spcPct val="150000"/>
              </a:lnSpc>
            </a:pPr>
            <a:r>
              <a:rPr lang="en-US" altLang="ko-KR" sz="1600" b="1" dirty="0" smtClean="0">
                <a:solidFill>
                  <a:schemeClr val="tx1"/>
                </a:solidFill>
              </a:rPr>
              <a:t>                 [</a:t>
            </a:r>
            <a:r>
              <a:rPr lang="en-US" altLang="ko-KR" sz="1600" b="1" dirty="0">
                <a:solidFill>
                  <a:schemeClr val="tx1"/>
                </a:solidFill>
              </a:rPr>
              <a:t>84, 88, 90, 78],</a:t>
            </a:r>
          </a:p>
          <a:p>
            <a:pPr marL="180000">
              <a:lnSpc>
                <a:spcPct val="150000"/>
              </a:lnSpc>
            </a:pPr>
            <a:r>
              <a:rPr lang="en-US" altLang="ko-KR" sz="1600" b="1" dirty="0" smtClean="0">
                <a:solidFill>
                  <a:schemeClr val="tx1"/>
                </a:solidFill>
              </a:rPr>
              <a:t>                 [</a:t>
            </a:r>
            <a:r>
              <a:rPr lang="en-US" altLang="ko-KR" sz="1600" b="1" dirty="0">
                <a:solidFill>
                  <a:schemeClr val="tx1"/>
                </a:solidFill>
              </a:rPr>
              <a:t>74, 64, 80, 84]];</a:t>
            </a:r>
          </a:p>
          <a:p>
            <a:pPr marL="180000">
              <a:lnSpc>
                <a:spcPct val="150000"/>
              </a:lnSpc>
            </a:pPr>
            <a:r>
              <a:rPr lang="en-US" altLang="ko-KR" sz="1600" b="1" dirty="0" err="1">
                <a:solidFill>
                  <a:schemeClr val="tx1"/>
                </a:solidFill>
              </a:rPr>
              <a:t>var</a:t>
            </a:r>
            <a:r>
              <a:rPr lang="en-US" altLang="ko-KR" sz="1600" b="1" dirty="0">
                <a:solidFill>
                  <a:schemeClr val="tx1"/>
                </a:solidFill>
              </a:rPr>
              <a:t> </a:t>
            </a:r>
            <a:r>
              <a:rPr lang="en-US" altLang="ko-KR" sz="1600" b="1" dirty="0" err="1">
                <a:solidFill>
                  <a:schemeClr val="tx1"/>
                </a:solidFill>
              </a:rPr>
              <a:t>i</a:t>
            </a:r>
            <a:r>
              <a:rPr lang="en-US" altLang="ko-KR" sz="1600" b="1" dirty="0">
                <a:solidFill>
                  <a:schemeClr val="tx1"/>
                </a:solidFill>
              </a:rPr>
              <a:t>, j;</a:t>
            </a:r>
          </a:p>
          <a:p>
            <a:pPr marL="180000">
              <a:lnSpc>
                <a:spcPct val="150000"/>
              </a:lnSpc>
            </a:pPr>
            <a:r>
              <a:rPr lang="en-US" altLang="ko-KR" sz="1600" b="1" dirty="0">
                <a:solidFill>
                  <a:schemeClr val="tx1"/>
                </a:solidFill>
              </a:rPr>
              <a:t>for(</a:t>
            </a:r>
            <a:r>
              <a:rPr lang="en-US" altLang="ko-KR" sz="1600" b="1" dirty="0" err="1">
                <a:solidFill>
                  <a:schemeClr val="tx1"/>
                </a:solidFill>
              </a:rPr>
              <a:t>i</a:t>
            </a:r>
            <a:r>
              <a:rPr lang="en-US" altLang="ko-KR" sz="1600" b="1" dirty="0">
                <a:solidFill>
                  <a:schemeClr val="tx1"/>
                </a:solidFill>
              </a:rPr>
              <a:t>=0; </a:t>
            </a:r>
            <a:r>
              <a:rPr lang="en-US" altLang="ko-KR" sz="1600" b="1" dirty="0" err="1">
                <a:solidFill>
                  <a:schemeClr val="tx1"/>
                </a:solidFill>
              </a:rPr>
              <a:t>i</a:t>
            </a:r>
            <a:r>
              <a:rPr lang="en-US" altLang="ko-KR" sz="1600" b="1" dirty="0">
                <a:solidFill>
                  <a:schemeClr val="tx1"/>
                </a:solidFill>
              </a:rPr>
              <a:t>&lt;3; </a:t>
            </a:r>
            <a:r>
              <a:rPr lang="en-US" altLang="ko-KR" sz="1600" b="1" dirty="0" err="1">
                <a:solidFill>
                  <a:schemeClr val="tx1"/>
                </a:solidFill>
              </a:rPr>
              <a:t>i</a:t>
            </a:r>
            <a:r>
              <a:rPr lang="en-US" altLang="ko-KR" sz="1600" b="1" dirty="0">
                <a:solidFill>
                  <a:schemeClr val="tx1"/>
                </a:solidFill>
              </a:rPr>
              <a:t>++) {</a:t>
            </a:r>
          </a:p>
          <a:p>
            <a:pPr marL="180000">
              <a:lnSpc>
                <a:spcPct val="150000"/>
              </a:lnSpc>
            </a:pPr>
            <a:r>
              <a:rPr lang="en-US" altLang="ko-KR" sz="1600" b="1" dirty="0" smtClean="0">
                <a:solidFill>
                  <a:schemeClr val="tx1"/>
                </a:solidFill>
              </a:rPr>
              <a:t>      for(j=0</a:t>
            </a:r>
            <a:r>
              <a:rPr lang="en-US" altLang="ko-KR" sz="1600" b="1" dirty="0">
                <a:solidFill>
                  <a:schemeClr val="tx1"/>
                </a:solidFill>
              </a:rPr>
              <a:t>; j&lt;4; </a:t>
            </a:r>
            <a:r>
              <a:rPr lang="en-US" altLang="ko-KR" sz="1600" b="1" dirty="0" err="1">
                <a:solidFill>
                  <a:schemeClr val="tx1"/>
                </a:solidFill>
              </a:rPr>
              <a:t>j++</a:t>
            </a:r>
            <a:r>
              <a:rPr lang="en-US" altLang="ko-KR" sz="1600" b="1" dirty="0">
                <a:solidFill>
                  <a:schemeClr val="tx1"/>
                </a:solidFill>
              </a:rPr>
              <a:t>) </a:t>
            </a:r>
            <a:r>
              <a:rPr lang="en-US" altLang="ko-KR" sz="1600" b="1" dirty="0" smtClean="0">
                <a:solidFill>
                  <a:schemeClr val="tx1"/>
                </a:solidFill>
              </a:rPr>
              <a:t>{</a:t>
            </a:r>
          </a:p>
          <a:p>
            <a:pPr marL="180000">
              <a:lnSpc>
                <a:spcPct val="150000"/>
              </a:lnSpc>
            </a:pPr>
            <a:r>
              <a:rPr lang="it-IT" altLang="ko-KR" sz="1600" b="1" dirty="0" smtClean="0">
                <a:solidFill>
                  <a:schemeClr val="tx1"/>
                </a:solidFill>
              </a:rPr>
              <a:t>            document.write(score[i</a:t>
            </a:r>
            <a:r>
              <a:rPr lang="it-IT" altLang="ko-KR" sz="1600" b="1" dirty="0">
                <a:solidFill>
                  <a:schemeClr val="tx1"/>
                </a:solidFill>
              </a:rPr>
              <a:t>][j] +"&amp;nbsp;&amp;nbsp;&amp;nbsp;");</a:t>
            </a:r>
          </a:p>
          <a:p>
            <a:pPr marL="180000">
              <a:lnSpc>
                <a:spcPct val="150000"/>
              </a:lnSpc>
            </a:pPr>
            <a:r>
              <a:rPr lang="en-US" altLang="ko-KR" sz="1600" b="1" dirty="0" smtClean="0">
                <a:solidFill>
                  <a:schemeClr val="tx1"/>
                </a:solidFill>
              </a:rPr>
              <a:t>      }</a:t>
            </a:r>
            <a:endParaRPr lang="en-US" altLang="ko-KR" sz="1600" b="1" dirty="0">
              <a:solidFill>
                <a:schemeClr val="tx1"/>
              </a:solidFill>
            </a:endParaRPr>
          </a:p>
          <a:p>
            <a:pPr marL="180000">
              <a:lnSpc>
                <a:spcPct val="150000"/>
              </a:lnSpc>
            </a:pPr>
            <a:r>
              <a:rPr lang="en-US" altLang="ko-KR" sz="1600" b="1" dirty="0" smtClean="0">
                <a:solidFill>
                  <a:schemeClr val="tx1"/>
                </a:solidFill>
              </a:rPr>
              <a:t>      </a:t>
            </a:r>
            <a:r>
              <a:rPr lang="en-US" altLang="ko-KR" sz="1600" b="1" dirty="0" err="1" smtClean="0">
                <a:solidFill>
                  <a:schemeClr val="tx1"/>
                </a:solidFill>
              </a:rPr>
              <a:t>document.write</a:t>
            </a:r>
            <a:r>
              <a:rPr lang="en-US" altLang="ko-KR" sz="1600" b="1" dirty="0">
                <a:solidFill>
                  <a:schemeClr val="tx1"/>
                </a:solidFill>
              </a:rPr>
              <a:t>("&lt;</a:t>
            </a:r>
            <a:r>
              <a:rPr lang="en-US" altLang="ko-KR" sz="1600" b="1" dirty="0" err="1">
                <a:solidFill>
                  <a:schemeClr val="tx1"/>
                </a:solidFill>
              </a:rPr>
              <a:t>br</a:t>
            </a:r>
            <a:r>
              <a:rPr lang="en-US" altLang="ko-KR" sz="1600" b="1" dirty="0">
                <a:solidFill>
                  <a:schemeClr val="tx1"/>
                </a:solidFill>
              </a:rPr>
              <a:t>&gt;");</a:t>
            </a:r>
          </a:p>
          <a:p>
            <a:pPr marL="180000">
              <a:lnSpc>
                <a:spcPct val="150000"/>
              </a:lnSpc>
            </a:pPr>
            <a:r>
              <a:rPr lang="en-US" altLang="ko-KR" sz="1600" b="1" dirty="0">
                <a:solidFill>
                  <a:schemeClr val="tx1"/>
                </a:solidFill>
              </a:rPr>
              <a:t>}</a:t>
            </a:r>
            <a:endParaRPr lang="ko-KR" altLang="en-US" sz="1600" b="1" dirty="0">
              <a:solidFill>
                <a:schemeClr val="tx1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068165910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8600" y="3647480"/>
            <a:ext cx="1698625" cy="150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40036" name="Rectangle 36"/>
          <p:cNvSpPr>
            <a:spLocks noChangeArrowheads="1"/>
          </p:cNvSpPr>
          <p:nvPr/>
        </p:nvSpPr>
        <p:spPr bwMode="auto">
          <a:xfrm>
            <a:off x="1935163" y="3990975"/>
            <a:ext cx="806450" cy="371475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ffectLst/>
        </p:spPr>
        <p:txBody>
          <a:bodyPr wrap="none" lIns="90000" tIns="46800" rIns="90000" bIns="46800">
            <a:spAutoFit/>
          </a:bodyPr>
          <a:lstStyle/>
          <a:p>
            <a:pPr algn="ctr" eaLnBrk="1" fontAlgn="b" latinLnBrk="1" hangingPunct="1">
              <a:defRPr/>
            </a:pPr>
            <a:r>
              <a:rPr lang="ko-KR" altLang="en-US" sz="1800" b="1" dirty="0">
                <a:solidFill>
                  <a:srgbClr val="000000"/>
                </a:solidFill>
                <a:latin typeface="+mn-ea"/>
                <a:ea typeface="+mn-ea"/>
              </a:rPr>
              <a:t>목  차</a:t>
            </a:r>
            <a:endParaRPr lang="en-US" altLang="ko-KR" sz="1800" b="1" dirty="0">
              <a:solidFill>
                <a:srgbClr val="000000"/>
              </a:solidFill>
              <a:latin typeface="+mn-ea"/>
              <a:ea typeface="+mn-ea"/>
            </a:endParaRPr>
          </a:p>
        </p:txBody>
      </p:sp>
      <p:sp>
        <p:nvSpPr>
          <p:cNvPr id="42" name="Oval 5"/>
          <p:cNvSpPr>
            <a:spLocks noChangeArrowheads="1"/>
          </p:cNvSpPr>
          <p:nvPr/>
        </p:nvSpPr>
        <p:spPr bwMode="auto">
          <a:xfrm>
            <a:off x="3311516" y="3794216"/>
            <a:ext cx="471487" cy="436399"/>
          </a:xfrm>
          <a:prstGeom prst="ellipse">
            <a:avLst/>
          </a:prstGeom>
          <a:solidFill>
            <a:srgbClr val="DDE3FF"/>
          </a:solidFill>
          <a:ln w="19050" algn="ctr">
            <a:solidFill>
              <a:schemeClr val="accent1">
                <a:lumMod val="60000"/>
                <a:lumOff val="40000"/>
              </a:schemeClr>
            </a:solidFill>
            <a:round/>
            <a:headEnd/>
            <a:tailEnd/>
          </a:ln>
          <a:effectLst/>
          <a:scene3d>
            <a:camera prst="orthographicFront"/>
            <a:lightRig rig="threePt" dir="t"/>
          </a:scene3d>
          <a:sp3d>
            <a:bevelT w="152400" h="50800" prst="softRound"/>
          </a:sp3d>
        </p:spPr>
        <p:txBody>
          <a:bodyPr anchor="ctr">
            <a:spAutoFit/>
          </a:bodyPr>
          <a:lstStyle/>
          <a:p>
            <a:pPr eaLnBrk="1" fontAlgn="b" latinLnBrk="1" hangingPunct="1">
              <a:lnSpc>
                <a:spcPts val="1700"/>
              </a:lnSpc>
              <a:defRPr/>
            </a:pPr>
            <a:r>
              <a:rPr lang="en-US" altLang="ko-KR" sz="1600" b="1" dirty="0">
                <a:solidFill>
                  <a:srgbClr val="002060"/>
                </a:solidFill>
              </a:rPr>
              <a:t>1</a:t>
            </a:r>
            <a:endParaRPr lang="ko-KR" altLang="en-US" sz="1600" b="1" dirty="0">
              <a:solidFill>
                <a:srgbClr val="002060"/>
              </a:solidFill>
            </a:endParaRPr>
          </a:p>
        </p:txBody>
      </p:sp>
      <p:sp>
        <p:nvSpPr>
          <p:cNvPr id="43" name="AutoShape 7"/>
          <p:cNvSpPr>
            <a:spLocks noChangeArrowheads="1"/>
          </p:cNvSpPr>
          <p:nvPr/>
        </p:nvSpPr>
        <p:spPr bwMode="auto">
          <a:xfrm>
            <a:off x="3857616" y="3755330"/>
            <a:ext cx="4429125" cy="490538"/>
          </a:xfrm>
          <a:prstGeom prst="roundRect">
            <a:avLst>
              <a:gd name="adj" fmla="val 16667"/>
            </a:avLst>
          </a:prstGeom>
          <a:solidFill>
            <a:srgbClr val="E5E9FF"/>
          </a:solidFill>
          <a:ln w="19050" algn="ctr">
            <a:solidFill>
              <a:schemeClr val="accent1">
                <a:lumMod val="60000"/>
                <a:lumOff val="40000"/>
              </a:schemeClr>
            </a:solidFill>
            <a:round/>
            <a:headEnd/>
            <a:tailEnd/>
          </a:ln>
          <a:effectLst>
            <a:innerShdw blurRad="63500" dist="50800" dir="2700000">
              <a:prstClr val="black">
                <a:alpha val="50000"/>
              </a:prstClr>
            </a:innerShdw>
          </a:effectLst>
        </p:spPr>
        <p:txBody>
          <a:bodyPr lIns="180000" anchor="ctr"/>
          <a:lstStyle/>
          <a:p>
            <a:pPr eaLnBrk="1" fontAlgn="b" latinLnBrk="1" hangingPunct="1">
              <a:defRPr/>
            </a:pPr>
            <a:r>
              <a:rPr lang="ko-KR" altLang="en-US" sz="1800" b="1" dirty="0" smtClean="0">
                <a:latin typeface="+mj-ea"/>
                <a:ea typeface="+mj-ea"/>
              </a:rPr>
              <a:t>정렬</a:t>
            </a:r>
            <a:endParaRPr lang="ko-KR" altLang="en-US" sz="1800" b="1" dirty="0">
              <a:latin typeface="+mj-ea"/>
              <a:ea typeface="+mj-ea"/>
            </a:endParaRPr>
          </a:p>
        </p:txBody>
      </p:sp>
      <p:sp>
        <p:nvSpPr>
          <p:cNvPr id="46" name="Oval 5"/>
          <p:cNvSpPr>
            <a:spLocks noChangeArrowheads="1"/>
          </p:cNvSpPr>
          <p:nvPr/>
        </p:nvSpPr>
        <p:spPr bwMode="auto">
          <a:xfrm>
            <a:off x="3311516" y="4566287"/>
            <a:ext cx="471487" cy="436399"/>
          </a:xfrm>
          <a:prstGeom prst="ellipse">
            <a:avLst/>
          </a:prstGeom>
          <a:solidFill>
            <a:srgbClr val="DDE3FF"/>
          </a:solidFill>
          <a:ln w="19050" algn="ctr">
            <a:solidFill>
              <a:schemeClr val="accent1">
                <a:lumMod val="60000"/>
                <a:lumOff val="40000"/>
              </a:schemeClr>
            </a:solidFill>
            <a:round/>
            <a:headEnd/>
            <a:tailEnd/>
          </a:ln>
          <a:effectLst/>
          <a:scene3d>
            <a:camera prst="orthographicFront"/>
            <a:lightRig rig="threePt" dir="t"/>
          </a:scene3d>
          <a:sp3d>
            <a:bevelT w="152400" h="50800" prst="softRound"/>
          </a:sp3d>
        </p:spPr>
        <p:txBody>
          <a:bodyPr anchor="ctr">
            <a:spAutoFit/>
          </a:bodyPr>
          <a:lstStyle/>
          <a:p>
            <a:pPr eaLnBrk="1" fontAlgn="b" latinLnBrk="1" hangingPunct="1">
              <a:lnSpc>
                <a:spcPts val="1700"/>
              </a:lnSpc>
              <a:defRPr/>
            </a:pPr>
            <a:r>
              <a:rPr lang="en-US" altLang="ko-KR" sz="1600" b="1" dirty="0">
                <a:solidFill>
                  <a:srgbClr val="002060"/>
                </a:solidFill>
              </a:rPr>
              <a:t>2</a:t>
            </a:r>
            <a:endParaRPr lang="ko-KR" altLang="en-US" sz="1600" b="1" dirty="0">
              <a:solidFill>
                <a:srgbClr val="002060"/>
              </a:solidFill>
            </a:endParaRPr>
          </a:p>
        </p:txBody>
      </p:sp>
      <p:sp>
        <p:nvSpPr>
          <p:cNvPr id="26" name="AutoShape 7"/>
          <p:cNvSpPr>
            <a:spLocks noChangeArrowheads="1"/>
          </p:cNvSpPr>
          <p:nvPr/>
        </p:nvSpPr>
        <p:spPr bwMode="auto">
          <a:xfrm>
            <a:off x="3856028" y="4522638"/>
            <a:ext cx="4429125" cy="490538"/>
          </a:xfrm>
          <a:prstGeom prst="roundRect">
            <a:avLst>
              <a:gd name="adj" fmla="val 16667"/>
            </a:avLst>
          </a:prstGeom>
          <a:solidFill>
            <a:srgbClr val="E5E9FF"/>
          </a:solidFill>
          <a:ln w="19050" algn="ctr">
            <a:solidFill>
              <a:schemeClr val="accent1">
                <a:lumMod val="60000"/>
                <a:lumOff val="40000"/>
              </a:schemeClr>
            </a:solidFill>
            <a:round/>
            <a:headEnd/>
            <a:tailEnd/>
          </a:ln>
          <a:effectLst>
            <a:innerShdw blurRad="63500" dist="50800" dir="2700000">
              <a:prstClr val="black">
                <a:alpha val="50000"/>
              </a:prstClr>
            </a:innerShdw>
          </a:effectLst>
        </p:spPr>
        <p:txBody>
          <a:bodyPr lIns="180000" anchor="ctr"/>
          <a:lstStyle/>
          <a:p>
            <a:pPr eaLnBrk="1" fontAlgn="b" latinLnBrk="1" hangingPunct="1">
              <a:defRPr/>
            </a:pPr>
            <a:r>
              <a:rPr lang="en-US" altLang="ko-KR" sz="1800" b="1" dirty="0">
                <a:latin typeface="+mj-ea"/>
                <a:ea typeface="+mj-ea"/>
              </a:rPr>
              <a:t>2</a:t>
            </a:r>
            <a:r>
              <a:rPr lang="ko-KR" altLang="en-US" sz="1800" b="1" dirty="0" smtClean="0">
                <a:latin typeface="+mj-ea"/>
                <a:ea typeface="+mj-ea"/>
              </a:rPr>
              <a:t>차원 배열</a:t>
            </a:r>
            <a:endParaRPr lang="ko-KR" altLang="en-US" sz="1800" b="1" dirty="0">
              <a:latin typeface="+mj-ea"/>
              <a:ea typeface="+mj-ea"/>
            </a:endParaRPr>
          </a:p>
        </p:txBody>
      </p:sp>
      <p:sp>
        <p:nvSpPr>
          <p:cNvPr id="6166" name="AutoShape 8"/>
          <p:cNvSpPr>
            <a:spLocks/>
          </p:cNvSpPr>
          <p:nvPr/>
        </p:nvSpPr>
        <p:spPr bwMode="auto">
          <a:xfrm>
            <a:off x="1000125" y="1643063"/>
            <a:ext cx="8143875" cy="1143000"/>
          </a:xfrm>
          <a:prstGeom prst="roundRect">
            <a:avLst>
              <a:gd name="adj" fmla="val 16667"/>
            </a:avLst>
          </a:prstGeom>
          <a:solidFill>
            <a:srgbClr val="333399">
              <a:alpha val="89018"/>
            </a:srgbClr>
          </a:solidFill>
          <a:ln w="57150" algn="ctr">
            <a:solidFill>
              <a:srgbClr val="9999FF"/>
            </a:solidFill>
            <a:round/>
            <a:headEnd/>
            <a:tailEnd/>
          </a:ln>
        </p:spPr>
        <p:txBody>
          <a:bodyPr wrap="none" anchor="ctr"/>
          <a:lstStyle>
            <a:lvl1pPr latinLnBrk="1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latinLnBrk="1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latinLnBrk="1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latinLnBrk="1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latinLnBrk="1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algn="ctr" eaLnBrk="1" fontAlgn="b" hangingPunct="1">
              <a:lnSpc>
                <a:spcPct val="200000"/>
              </a:lnSpc>
              <a:spcBef>
                <a:spcPts val="600"/>
              </a:spcBef>
              <a:buFontTx/>
              <a:buNone/>
            </a:pPr>
            <a:r>
              <a:rPr lang="ko-KR" altLang="en-US" sz="2000" b="1" dirty="0" smtClean="0">
                <a:solidFill>
                  <a:schemeClr val="bg1"/>
                </a:solidFill>
              </a:rPr>
              <a:t>배열</a:t>
            </a:r>
            <a:r>
              <a:rPr lang="en-US" altLang="ko-KR" sz="2000" b="1" dirty="0" smtClean="0">
                <a:solidFill>
                  <a:schemeClr val="bg1"/>
                </a:solidFill>
              </a:rPr>
              <a:t>(2) – </a:t>
            </a:r>
            <a:r>
              <a:rPr lang="ko-KR" altLang="en-US" sz="2000" b="1" dirty="0" smtClean="0">
                <a:solidFill>
                  <a:schemeClr val="bg1"/>
                </a:solidFill>
              </a:rPr>
              <a:t>정렬과 </a:t>
            </a:r>
            <a:r>
              <a:rPr lang="en-US" altLang="ko-KR" sz="2000" b="1" dirty="0" smtClean="0">
                <a:solidFill>
                  <a:schemeClr val="bg1"/>
                </a:solidFill>
              </a:rPr>
              <a:t>2</a:t>
            </a:r>
            <a:r>
              <a:rPr lang="ko-KR" altLang="en-US" sz="2000" b="1" dirty="0" smtClean="0">
                <a:solidFill>
                  <a:schemeClr val="bg1"/>
                </a:solidFill>
              </a:rPr>
              <a:t>차원 배열</a:t>
            </a:r>
            <a:endParaRPr lang="en-US" altLang="ko-KR" sz="2000" b="1" dirty="0">
              <a:solidFill>
                <a:schemeClr val="bg1"/>
              </a:solidFill>
            </a:endParaRPr>
          </a:p>
        </p:txBody>
      </p:sp>
      <p:sp>
        <p:nvSpPr>
          <p:cNvPr id="37" name="AutoShape 7"/>
          <p:cNvSpPr>
            <a:spLocks noChangeArrowheads="1"/>
          </p:cNvSpPr>
          <p:nvPr/>
        </p:nvSpPr>
        <p:spPr bwMode="auto">
          <a:xfrm>
            <a:off x="3500426" y="1357298"/>
            <a:ext cx="2926851" cy="510080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4398FF"/>
              </a:gs>
              <a:gs pos="100000">
                <a:srgbClr val="557DED">
                  <a:gamma/>
                  <a:shade val="46275"/>
                  <a:invGamma/>
                </a:srgbClr>
              </a:gs>
            </a:gsLst>
            <a:lin ang="5400000" scaled="1"/>
          </a:gradFill>
          <a:ln w="28575">
            <a:solidFill>
              <a:srgbClr val="FFFFCC"/>
            </a:solidFill>
            <a:round/>
            <a:headEnd/>
            <a:tailEnd/>
          </a:ln>
          <a:effectLst>
            <a:glow rad="139700">
              <a:schemeClr val="accent3">
                <a:satMod val="175000"/>
                <a:alpha val="40000"/>
              </a:schemeClr>
            </a:glow>
            <a:outerShdw sy="50000" kx="-2453608" rotWithShape="0">
              <a:srgbClr val="C0C0C0">
                <a:alpha val="50000"/>
              </a:srgbClr>
            </a:outerShdw>
          </a:effectLst>
        </p:spPr>
        <p:txBody>
          <a:bodyPr wrap="none" lIns="81550" tIns="42408" rIns="81550" bIns="42408" anchor="ctr"/>
          <a:lstStyle/>
          <a:p>
            <a:pPr algn="ctr" defTabSz="779463" eaLnBrk="1" fontAlgn="b" latinLnBrk="1" hangingPunct="1">
              <a:defRPr/>
            </a:pPr>
            <a:r>
              <a:rPr lang="en-US" altLang="ko-KR" sz="1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  </a:t>
            </a:r>
            <a:r>
              <a:rPr lang="ko-KR" altLang="en-US" sz="1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강의 주제</a:t>
            </a:r>
            <a:endParaRPr lang="en-US" altLang="ko-KR" sz="1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ea"/>
              <a:ea typeface="+mj-ea"/>
            </a:endParaRPr>
          </a:p>
        </p:txBody>
      </p:sp>
      <p:sp>
        <p:nvSpPr>
          <p:cNvPr id="38" name="제목 38"/>
          <p:cNvSpPr txBox="1">
            <a:spLocks/>
          </p:cNvSpPr>
          <p:nvPr/>
        </p:nvSpPr>
        <p:spPr bwMode="auto">
          <a:xfrm>
            <a:off x="742950" y="201613"/>
            <a:ext cx="2481263" cy="369887"/>
          </a:xfrm>
          <a:prstGeom prst="rect">
            <a:avLst/>
          </a:prstGeom>
          <a:noFill/>
          <a:ln w="28575" algn="ctr">
            <a:noFill/>
            <a:miter lim="800000"/>
            <a:headEnd/>
            <a:tailEnd/>
          </a:ln>
          <a:effectLst/>
        </p:spPr>
        <p:txBody>
          <a:bodyPr wrap="none" lIns="0" tIns="0" rIns="0" bIns="0">
            <a:spAutoFit/>
          </a:bodyPr>
          <a:lstStyle/>
          <a:p>
            <a:pPr fontAlgn="b" latinLnBrk="1">
              <a:defRPr/>
            </a:pPr>
            <a:r>
              <a:rPr lang="ko-KR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+mj-cs"/>
              </a:rPr>
              <a:t>강의 주제 및 목차</a:t>
            </a:r>
          </a:p>
        </p:txBody>
      </p:sp>
      <p:sp>
        <p:nvSpPr>
          <p:cNvPr id="11" name="Oval 5"/>
          <p:cNvSpPr>
            <a:spLocks noChangeArrowheads="1"/>
          </p:cNvSpPr>
          <p:nvPr/>
        </p:nvSpPr>
        <p:spPr bwMode="auto">
          <a:xfrm>
            <a:off x="3328690" y="5295892"/>
            <a:ext cx="471487" cy="436399"/>
          </a:xfrm>
          <a:prstGeom prst="ellipse">
            <a:avLst/>
          </a:prstGeom>
          <a:solidFill>
            <a:srgbClr val="DDE3FF"/>
          </a:solidFill>
          <a:ln w="19050" algn="ctr">
            <a:solidFill>
              <a:schemeClr val="accent1">
                <a:lumMod val="60000"/>
                <a:lumOff val="40000"/>
              </a:schemeClr>
            </a:solidFill>
            <a:round/>
            <a:headEnd/>
            <a:tailEnd/>
          </a:ln>
          <a:effectLst/>
          <a:scene3d>
            <a:camera prst="orthographicFront"/>
            <a:lightRig rig="threePt" dir="t"/>
          </a:scene3d>
          <a:sp3d>
            <a:bevelT w="152400" h="50800" prst="softRound"/>
          </a:sp3d>
        </p:spPr>
        <p:txBody>
          <a:bodyPr anchor="ctr">
            <a:spAutoFit/>
          </a:bodyPr>
          <a:lstStyle/>
          <a:p>
            <a:pPr eaLnBrk="1" fontAlgn="b" latinLnBrk="1" hangingPunct="1">
              <a:lnSpc>
                <a:spcPts val="1700"/>
              </a:lnSpc>
              <a:defRPr/>
            </a:pPr>
            <a:r>
              <a:rPr lang="en-US" altLang="ko-KR" sz="1600" b="1" dirty="0" smtClean="0">
                <a:solidFill>
                  <a:srgbClr val="002060"/>
                </a:solidFill>
              </a:rPr>
              <a:t>3</a:t>
            </a:r>
            <a:endParaRPr lang="ko-KR" altLang="en-US" sz="1600" b="1" dirty="0">
              <a:solidFill>
                <a:srgbClr val="002060"/>
              </a:solidFill>
            </a:endParaRPr>
          </a:p>
        </p:txBody>
      </p:sp>
      <p:sp>
        <p:nvSpPr>
          <p:cNvPr id="12" name="AutoShape 7"/>
          <p:cNvSpPr>
            <a:spLocks noChangeArrowheads="1"/>
          </p:cNvSpPr>
          <p:nvPr/>
        </p:nvSpPr>
        <p:spPr bwMode="auto">
          <a:xfrm>
            <a:off x="3873202" y="5252243"/>
            <a:ext cx="4429125" cy="490538"/>
          </a:xfrm>
          <a:prstGeom prst="roundRect">
            <a:avLst>
              <a:gd name="adj" fmla="val 16667"/>
            </a:avLst>
          </a:prstGeom>
          <a:solidFill>
            <a:srgbClr val="E5E9FF"/>
          </a:solidFill>
          <a:ln w="19050" algn="ctr">
            <a:solidFill>
              <a:schemeClr val="accent1">
                <a:lumMod val="60000"/>
                <a:lumOff val="40000"/>
              </a:schemeClr>
            </a:solidFill>
            <a:round/>
            <a:headEnd/>
            <a:tailEnd/>
          </a:ln>
          <a:effectLst>
            <a:innerShdw blurRad="63500" dist="50800" dir="2700000">
              <a:prstClr val="black">
                <a:alpha val="50000"/>
              </a:prstClr>
            </a:innerShdw>
          </a:effectLst>
        </p:spPr>
        <p:txBody>
          <a:bodyPr lIns="180000" anchor="ctr"/>
          <a:lstStyle/>
          <a:p>
            <a:pPr eaLnBrk="1" fontAlgn="b" latinLnBrk="1" hangingPunct="1">
              <a:defRPr/>
            </a:pPr>
            <a:r>
              <a:rPr lang="ko-KR" altLang="en-US" sz="1800" b="1" dirty="0" smtClean="0">
                <a:latin typeface="+mj-ea"/>
                <a:ea typeface="+mj-ea"/>
              </a:rPr>
              <a:t>제출문제</a:t>
            </a:r>
            <a:endParaRPr lang="ko-KR" altLang="en-US" sz="1800" b="1" dirty="0">
              <a:latin typeface="+mj-ea"/>
              <a:ea typeface="+mj-ea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42984" y="202148"/>
            <a:ext cx="1662315" cy="369332"/>
          </a:xfrm>
        </p:spPr>
        <p:txBody>
          <a:bodyPr/>
          <a:lstStyle/>
          <a:p>
            <a:r>
              <a:rPr lang="en-US" altLang="ko-KR" dirty="0" smtClean="0"/>
              <a:t> 2</a:t>
            </a:r>
            <a:r>
              <a:rPr lang="ko-KR" altLang="en-US" dirty="0" smtClean="0"/>
              <a:t>차원 배열</a:t>
            </a:r>
            <a:endParaRPr lang="ko-KR" altLang="en-US" dirty="0"/>
          </a:p>
        </p:txBody>
      </p:sp>
      <p:sp>
        <p:nvSpPr>
          <p:cNvPr id="4" name="TextBox 4"/>
          <p:cNvSpPr txBox="1">
            <a:spLocks noChangeArrowheads="1"/>
          </p:cNvSpPr>
          <p:nvPr/>
        </p:nvSpPr>
        <p:spPr bwMode="auto">
          <a:xfrm>
            <a:off x="174948" y="1004692"/>
            <a:ext cx="10009112" cy="25884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142875" latinLnBrk="1">
              <a:spcBef>
                <a:spcPct val="20000"/>
              </a:spcBef>
              <a:buFont typeface="Arial" charset="0"/>
              <a:buChar char="•"/>
              <a:tabLst>
                <a:tab pos="0" algn="l"/>
              </a:tabLst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defTabSz="142875" latinLnBrk="1">
              <a:spcBef>
                <a:spcPct val="20000"/>
              </a:spcBef>
              <a:buFont typeface="Arial" charset="0"/>
              <a:buChar char="–"/>
              <a:tabLst>
                <a:tab pos="0" algn="l"/>
              </a:tabLst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defTabSz="142875" latinLnBrk="1">
              <a:spcBef>
                <a:spcPct val="20000"/>
              </a:spcBef>
              <a:buFont typeface="Arial" charset="0"/>
              <a:buChar char="•"/>
              <a:tabLst>
                <a:tab pos="0" algn="l"/>
              </a:tabLst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defTabSz="142875" latinLnBrk="1">
              <a:spcBef>
                <a:spcPct val="20000"/>
              </a:spcBef>
              <a:buFont typeface="Arial" charset="0"/>
              <a:buChar char="–"/>
              <a:tabLst>
                <a:tab pos="0" algn="l"/>
              </a:tabLst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defTabSz="142875" latinLnBrk="1">
              <a:spcBef>
                <a:spcPct val="20000"/>
              </a:spcBef>
              <a:buFont typeface="Arial" charset="0"/>
              <a:buChar char="»"/>
              <a:tabLst>
                <a:tab pos="0" algn="l"/>
              </a:tabLst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defTabSz="14287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0" algn="l"/>
              </a:tabLst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defTabSz="14287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0" algn="l"/>
              </a:tabLst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defTabSz="14287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0" algn="l"/>
              </a:tabLst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defTabSz="14287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0" algn="l"/>
              </a:tabLst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marL="342900" indent="-342900">
              <a:lnSpc>
                <a:spcPct val="150000"/>
              </a:lnSpc>
              <a:buClr>
                <a:srgbClr val="FF0000"/>
              </a:buClr>
              <a:buFont typeface="Brush Script MT" panose="03060802040406070304" pitchFamily="66" charset="0"/>
              <a:buChar char="O"/>
            </a:pPr>
            <a:r>
              <a:rPr lang="ko-KR" altLang="en-US" sz="1800" b="1" dirty="0" smtClean="0"/>
              <a:t>실습 </a:t>
            </a:r>
            <a:r>
              <a:rPr lang="en-US" altLang="ko-KR" sz="1800" b="1" dirty="0" smtClean="0"/>
              <a:t>13-8) </a:t>
            </a:r>
            <a:r>
              <a:rPr lang="ko-KR" altLang="en-US" sz="1800" b="1" dirty="0" smtClean="0"/>
              <a:t>아래 그림과 같이 행렬 </a:t>
            </a:r>
            <a:r>
              <a:rPr lang="en-US" altLang="ko-KR" sz="1800" b="1" dirty="0" smtClean="0"/>
              <a:t>A</a:t>
            </a:r>
            <a:r>
              <a:rPr lang="ko-KR" altLang="en-US" sz="1800" b="1" dirty="0" smtClean="0"/>
              <a:t>와 행렬 </a:t>
            </a:r>
            <a:r>
              <a:rPr lang="en-US" altLang="ko-KR" sz="1800" b="1" dirty="0" smtClean="0"/>
              <a:t>B</a:t>
            </a:r>
            <a:r>
              <a:rPr lang="ko-KR" altLang="en-US" sz="1800" b="1" dirty="0" smtClean="0"/>
              <a:t>의</a:t>
            </a:r>
            <a:r>
              <a:rPr lang="en-US" altLang="ko-KR" sz="1800" b="1" dirty="0" smtClean="0"/>
              <a:t> </a:t>
            </a:r>
            <a:r>
              <a:rPr lang="ko-KR" altLang="en-US" sz="1800" b="1" dirty="0" smtClean="0"/>
              <a:t>합을 구하는 프로그램을 작성하시오</a:t>
            </a:r>
            <a:r>
              <a:rPr lang="en-US" altLang="ko-KR" sz="1800" b="1" dirty="0" smtClean="0"/>
              <a:t>.</a:t>
            </a:r>
            <a:br>
              <a:rPr lang="en-US" altLang="ko-KR" sz="1800" b="1" dirty="0" smtClean="0"/>
            </a:br>
            <a:endParaRPr lang="en-US" altLang="ko-KR" sz="1800" b="1" dirty="0" smtClean="0"/>
          </a:p>
          <a:p>
            <a:pPr marL="342900" indent="-342900">
              <a:lnSpc>
                <a:spcPct val="150000"/>
              </a:lnSpc>
              <a:buClr>
                <a:srgbClr val="FF0000"/>
              </a:buClr>
              <a:buFont typeface="Brush Script MT" panose="03060802040406070304" pitchFamily="66" charset="0"/>
              <a:buChar char="O"/>
            </a:pPr>
            <a:endParaRPr lang="en-US" altLang="ko-KR" sz="1800" b="1" dirty="0"/>
          </a:p>
          <a:p>
            <a:pPr marL="342900" indent="-342900">
              <a:lnSpc>
                <a:spcPct val="150000"/>
              </a:lnSpc>
              <a:spcBef>
                <a:spcPts val="2400"/>
              </a:spcBef>
              <a:buClr>
                <a:srgbClr val="FF0000"/>
              </a:buClr>
              <a:buFont typeface="Brush Script MT" panose="03060802040406070304" pitchFamily="66" charset="0"/>
              <a:buChar char="O"/>
            </a:pPr>
            <a:r>
              <a:rPr lang="ko-KR" altLang="en-US" sz="1800" b="1" dirty="0" smtClean="0"/>
              <a:t>소스 프로그램</a:t>
            </a:r>
            <a:endParaRPr lang="en-US" altLang="ko-KR" sz="1800" b="1" dirty="0"/>
          </a:p>
          <a:p>
            <a:pPr marL="342900" indent="-342900">
              <a:lnSpc>
                <a:spcPct val="150000"/>
              </a:lnSpc>
              <a:buClr>
                <a:srgbClr val="FF0000"/>
              </a:buClr>
              <a:buFont typeface="Brush Script MT" panose="03060802040406070304" pitchFamily="66" charset="0"/>
              <a:buChar char="O"/>
            </a:pPr>
            <a:endParaRPr lang="en-US" altLang="ko-KR" sz="1800" b="1" dirty="0" smtClean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1172" y="1484784"/>
            <a:ext cx="5175472" cy="9361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직사각형 6"/>
          <p:cNvSpPr/>
          <p:nvPr/>
        </p:nvSpPr>
        <p:spPr>
          <a:xfrm>
            <a:off x="746472" y="3140968"/>
            <a:ext cx="8645500" cy="3384376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80000">
              <a:lnSpc>
                <a:spcPts val="2100"/>
              </a:lnSpc>
            </a:pPr>
            <a:r>
              <a:rPr lang="en-US" altLang="ko-KR" sz="1600" b="1" dirty="0" err="1">
                <a:solidFill>
                  <a:schemeClr val="tx1"/>
                </a:solidFill>
              </a:rPr>
              <a:t>var</a:t>
            </a:r>
            <a:r>
              <a:rPr lang="en-US" altLang="ko-KR" sz="1600" b="1" dirty="0">
                <a:solidFill>
                  <a:schemeClr val="tx1"/>
                </a:solidFill>
              </a:rPr>
              <a:t> a = [[3, 5, 4],</a:t>
            </a:r>
          </a:p>
          <a:p>
            <a:pPr marL="180000">
              <a:lnSpc>
                <a:spcPts val="2100"/>
              </a:lnSpc>
            </a:pPr>
            <a:r>
              <a:rPr lang="en-US" altLang="ko-KR" sz="1600" b="1" dirty="0" smtClean="0">
                <a:solidFill>
                  <a:schemeClr val="tx1"/>
                </a:solidFill>
              </a:rPr>
              <a:t>            [</a:t>
            </a:r>
            <a:r>
              <a:rPr lang="en-US" altLang="ko-KR" sz="1600" b="1" dirty="0">
                <a:solidFill>
                  <a:schemeClr val="tx1"/>
                </a:solidFill>
              </a:rPr>
              <a:t>7, 6, 9],</a:t>
            </a:r>
          </a:p>
          <a:p>
            <a:pPr marL="180000">
              <a:lnSpc>
                <a:spcPts val="2100"/>
              </a:lnSpc>
            </a:pPr>
            <a:r>
              <a:rPr lang="en-US" altLang="ko-KR" sz="1600" b="1" dirty="0" smtClean="0">
                <a:solidFill>
                  <a:schemeClr val="tx1"/>
                </a:solidFill>
              </a:rPr>
              <a:t>            [</a:t>
            </a:r>
            <a:r>
              <a:rPr lang="en-US" altLang="ko-KR" sz="1600" b="1" dirty="0">
                <a:solidFill>
                  <a:schemeClr val="tx1"/>
                </a:solidFill>
              </a:rPr>
              <a:t>3, 4, 8]];</a:t>
            </a:r>
          </a:p>
          <a:p>
            <a:pPr marL="180000">
              <a:lnSpc>
                <a:spcPts val="2100"/>
              </a:lnSpc>
            </a:pPr>
            <a:r>
              <a:rPr lang="en-US" altLang="ko-KR" sz="1600" b="1" dirty="0" err="1">
                <a:solidFill>
                  <a:schemeClr val="tx1"/>
                </a:solidFill>
              </a:rPr>
              <a:t>var</a:t>
            </a:r>
            <a:r>
              <a:rPr lang="en-US" altLang="ko-KR" sz="1600" b="1" dirty="0">
                <a:solidFill>
                  <a:schemeClr val="tx1"/>
                </a:solidFill>
              </a:rPr>
              <a:t> b = [[7, 9, 8],</a:t>
            </a:r>
          </a:p>
          <a:p>
            <a:pPr marL="180000">
              <a:lnSpc>
                <a:spcPts val="2100"/>
              </a:lnSpc>
            </a:pPr>
            <a:r>
              <a:rPr lang="en-US" altLang="ko-KR" sz="1600" b="1" dirty="0" smtClean="0">
                <a:solidFill>
                  <a:schemeClr val="tx1"/>
                </a:solidFill>
              </a:rPr>
              <a:t>            [</a:t>
            </a:r>
            <a:r>
              <a:rPr lang="en-US" altLang="ko-KR" sz="1600" b="1" dirty="0">
                <a:solidFill>
                  <a:schemeClr val="tx1"/>
                </a:solidFill>
              </a:rPr>
              <a:t>6, 9, 3],</a:t>
            </a:r>
          </a:p>
          <a:p>
            <a:pPr marL="180000">
              <a:lnSpc>
                <a:spcPts val="2100"/>
              </a:lnSpc>
            </a:pPr>
            <a:r>
              <a:rPr lang="en-US" altLang="ko-KR" sz="1600" b="1" dirty="0" smtClean="0">
                <a:solidFill>
                  <a:schemeClr val="tx1"/>
                </a:solidFill>
              </a:rPr>
              <a:t>            [</a:t>
            </a:r>
            <a:r>
              <a:rPr lang="en-US" altLang="ko-KR" sz="1600" b="1" dirty="0">
                <a:solidFill>
                  <a:schemeClr val="tx1"/>
                </a:solidFill>
              </a:rPr>
              <a:t>8, 7, 7]];</a:t>
            </a:r>
          </a:p>
          <a:p>
            <a:pPr marL="180000">
              <a:lnSpc>
                <a:spcPts val="2100"/>
              </a:lnSpc>
            </a:pPr>
            <a:r>
              <a:rPr lang="en-US" altLang="ko-KR" sz="1600" b="1" dirty="0" err="1">
                <a:solidFill>
                  <a:schemeClr val="tx1"/>
                </a:solidFill>
              </a:rPr>
              <a:t>var</a:t>
            </a:r>
            <a:r>
              <a:rPr lang="en-US" altLang="ko-KR" sz="1600" b="1" dirty="0">
                <a:solidFill>
                  <a:schemeClr val="tx1"/>
                </a:solidFill>
              </a:rPr>
              <a:t> c = </a:t>
            </a:r>
            <a:r>
              <a:rPr lang="en-US" altLang="ko-KR" sz="1600" b="1" dirty="0" smtClean="0">
                <a:solidFill>
                  <a:schemeClr val="tx1"/>
                </a:solidFill>
              </a:rPr>
              <a:t>[[],[],[]];</a:t>
            </a:r>
          </a:p>
          <a:p>
            <a:pPr marL="180000">
              <a:lnSpc>
                <a:spcPts val="2100"/>
              </a:lnSpc>
            </a:pPr>
            <a:r>
              <a:rPr lang="en-US" altLang="ko-KR" sz="1600" b="1" dirty="0">
                <a:solidFill>
                  <a:schemeClr val="tx1"/>
                </a:solidFill>
                <a:latin typeface="+mn-ea"/>
              </a:rPr>
              <a:t>for(</a:t>
            </a:r>
            <a:r>
              <a:rPr lang="en-US" altLang="ko-KR" sz="1600" b="1" dirty="0" err="1">
                <a:solidFill>
                  <a:schemeClr val="tx1"/>
                </a:solidFill>
                <a:latin typeface="+mn-ea"/>
              </a:rPr>
              <a:t>i</a:t>
            </a:r>
            <a:r>
              <a:rPr lang="en-US" altLang="ko-KR" sz="1600" b="1" dirty="0">
                <a:solidFill>
                  <a:schemeClr val="tx1"/>
                </a:solidFill>
                <a:latin typeface="+mn-ea"/>
              </a:rPr>
              <a:t>=0; </a:t>
            </a:r>
            <a:r>
              <a:rPr lang="en-US" altLang="ko-KR" sz="1600" b="1" dirty="0" err="1">
                <a:solidFill>
                  <a:schemeClr val="tx1"/>
                </a:solidFill>
                <a:latin typeface="+mn-ea"/>
              </a:rPr>
              <a:t>i</a:t>
            </a:r>
            <a:r>
              <a:rPr lang="en-US" altLang="ko-KR" sz="1600" b="1" dirty="0">
                <a:solidFill>
                  <a:schemeClr val="tx1"/>
                </a:solidFill>
                <a:latin typeface="+mn-ea"/>
              </a:rPr>
              <a:t>&lt;3; </a:t>
            </a:r>
            <a:r>
              <a:rPr lang="en-US" altLang="ko-KR" sz="1600" b="1" dirty="0" err="1">
                <a:solidFill>
                  <a:schemeClr val="tx1"/>
                </a:solidFill>
                <a:latin typeface="+mn-ea"/>
              </a:rPr>
              <a:t>i</a:t>
            </a:r>
            <a:r>
              <a:rPr lang="en-US" altLang="ko-KR" sz="1600" b="1" dirty="0">
                <a:solidFill>
                  <a:schemeClr val="tx1"/>
                </a:solidFill>
                <a:latin typeface="+mn-ea"/>
              </a:rPr>
              <a:t>++) {</a:t>
            </a:r>
          </a:p>
          <a:p>
            <a:pPr marL="180000">
              <a:lnSpc>
                <a:spcPts val="2100"/>
              </a:lnSpc>
            </a:pPr>
            <a:r>
              <a:rPr lang="en-US" altLang="ko-KR" sz="1600" b="1" dirty="0" smtClean="0">
                <a:solidFill>
                  <a:schemeClr val="tx1"/>
                </a:solidFill>
                <a:latin typeface="+mn-ea"/>
              </a:rPr>
              <a:t>      for(j=0</a:t>
            </a:r>
            <a:r>
              <a:rPr lang="en-US" altLang="ko-KR" sz="1600" b="1" dirty="0">
                <a:solidFill>
                  <a:schemeClr val="tx1"/>
                </a:solidFill>
                <a:latin typeface="+mn-ea"/>
              </a:rPr>
              <a:t>; j&lt;3; </a:t>
            </a:r>
            <a:r>
              <a:rPr lang="en-US" altLang="ko-KR" sz="1600" b="1" dirty="0" err="1">
                <a:solidFill>
                  <a:schemeClr val="tx1"/>
                </a:solidFill>
                <a:latin typeface="+mn-ea"/>
              </a:rPr>
              <a:t>j++</a:t>
            </a:r>
            <a:r>
              <a:rPr lang="en-US" altLang="ko-KR" sz="1600" b="1" dirty="0">
                <a:solidFill>
                  <a:schemeClr val="tx1"/>
                </a:solidFill>
                <a:latin typeface="+mn-ea"/>
              </a:rPr>
              <a:t>) {</a:t>
            </a:r>
          </a:p>
          <a:p>
            <a:pPr marL="180000">
              <a:lnSpc>
                <a:spcPts val="2100"/>
              </a:lnSpc>
            </a:pPr>
            <a:r>
              <a:rPr lang="en-US" altLang="ko-KR" sz="1600" b="1" dirty="0" smtClean="0">
                <a:solidFill>
                  <a:schemeClr val="tx1"/>
                </a:solidFill>
                <a:latin typeface="+mn-ea"/>
              </a:rPr>
              <a:t>            </a:t>
            </a:r>
            <a:r>
              <a:rPr lang="pl-PL" altLang="ko-KR" sz="1600" b="1" dirty="0" smtClean="0">
                <a:solidFill>
                  <a:schemeClr val="tx1"/>
                </a:solidFill>
                <a:latin typeface="+mn-ea"/>
              </a:rPr>
              <a:t>c[i</a:t>
            </a:r>
            <a:r>
              <a:rPr lang="pl-PL" altLang="ko-KR" sz="1600" b="1" dirty="0">
                <a:solidFill>
                  <a:schemeClr val="tx1"/>
                </a:solidFill>
                <a:latin typeface="+mn-ea"/>
              </a:rPr>
              <a:t>][j] = a[i][j] + b[i][j];</a:t>
            </a:r>
          </a:p>
          <a:p>
            <a:pPr marL="180000">
              <a:lnSpc>
                <a:spcPts val="2100"/>
              </a:lnSpc>
            </a:pPr>
            <a:r>
              <a:rPr lang="en-US" altLang="ko-KR" sz="1600" b="1" dirty="0" smtClean="0">
                <a:solidFill>
                  <a:schemeClr val="tx1"/>
                </a:solidFill>
                <a:latin typeface="+mn-ea"/>
              </a:rPr>
              <a:t>      }</a:t>
            </a:r>
            <a:endParaRPr lang="en-US" altLang="ko-KR" sz="1600" b="1" dirty="0">
              <a:solidFill>
                <a:schemeClr val="tx1"/>
              </a:solidFill>
              <a:latin typeface="+mn-ea"/>
            </a:endParaRPr>
          </a:p>
          <a:p>
            <a:pPr marL="180000">
              <a:lnSpc>
                <a:spcPts val="2100"/>
              </a:lnSpc>
            </a:pPr>
            <a:r>
              <a:rPr lang="en-US" altLang="ko-KR" sz="1600" b="1" dirty="0" smtClean="0">
                <a:solidFill>
                  <a:schemeClr val="tx1"/>
                </a:solidFill>
                <a:latin typeface="+mn-ea"/>
              </a:rPr>
              <a:t>}</a:t>
            </a:r>
            <a:endParaRPr lang="ko-KR" altLang="en-US" sz="1600" b="1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8719993" y="6237312"/>
            <a:ext cx="67197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b="1" dirty="0" smtClean="0">
                <a:solidFill>
                  <a:srgbClr val="FF0000"/>
                </a:solidFill>
              </a:rPr>
              <a:t>(</a:t>
            </a:r>
            <a:r>
              <a:rPr lang="ko-KR" altLang="en-US" b="1" dirty="0" smtClean="0">
                <a:solidFill>
                  <a:srgbClr val="FF0000"/>
                </a:solidFill>
              </a:rPr>
              <a:t>계속</a:t>
            </a:r>
            <a:r>
              <a:rPr lang="en-US" altLang="ko-KR" b="1" dirty="0" smtClean="0">
                <a:solidFill>
                  <a:srgbClr val="FF0000"/>
                </a:solidFill>
              </a:rPr>
              <a:t>)</a:t>
            </a:r>
            <a:endParaRPr lang="ko-KR" altLang="en-US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7127809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42984" y="202148"/>
            <a:ext cx="1662315" cy="369332"/>
          </a:xfrm>
        </p:spPr>
        <p:txBody>
          <a:bodyPr/>
          <a:lstStyle/>
          <a:p>
            <a:r>
              <a:rPr lang="en-US" altLang="ko-KR" dirty="0" smtClean="0"/>
              <a:t> 2</a:t>
            </a:r>
            <a:r>
              <a:rPr lang="ko-KR" altLang="en-US" dirty="0" smtClean="0"/>
              <a:t>차원 배열</a:t>
            </a:r>
            <a:endParaRPr lang="ko-KR" altLang="en-US" dirty="0"/>
          </a:p>
        </p:txBody>
      </p:sp>
      <p:sp>
        <p:nvSpPr>
          <p:cNvPr id="7" name="직사각형 6"/>
          <p:cNvSpPr/>
          <p:nvPr/>
        </p:nvSpPr>
        <p:spPr>
          <a:xfrm>
            <a:off x="746472" y="908720"/>
            <a:ext cx="8645500" cy="5832648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80000">
              <a:lnSpc>
                <a:spcPts val="2100"/>
              </a:lnSpc>
            </a:pPr>
            <a:r>
              <a:rPr lang="en-US" altLang="ko-KR" sz="1600" b="1" dirty="0" err="1" smtClean="0">
                <a:solidFill>
                  <a:schemeClr val="tx1"/>
                </a:solidFill>
                <a:latin typeface="+mn-ea"/>
              </a:rPr>
              <a:t>document.write</a:t>
            </a:r>
            <a:r>
              <a:rPr lang="en-US" altLang="ko-KR" sz="1600" b="1" dirty="0">
                <a:solidFill>
                  <a:schemeClr val="tx1"/>
                </a:solidFill>
                <a:latin typeface="+mn-ea"/>
              </a:rPr>
              <a:t>("&lt;p&gt;</a:t>
            </a:r>
            <a:r>
              <a:rPr lang="ko-KR" altLang="en-US" sz="1600" b="1" dirty="0">
                <a:solidFill>
                  <a:schemeClr val="tx1"/>
                </a:solidFill>
                <a:latin typeface="+mn-ea"/>
              </a:rPr>
              <a:t>행렬 </a:t>
            </a:r>
            <a:r>
              <a:rPr lang="en-US" altLang="ko-KR" sz="1600" b="1" dirty="0">
                <a:solidFill>
                  <a:schemeClr val="tx1"/>
                </a:solidFill>
                <a:latin typeface="+mn-ea"/>
              </a:rPr>
              <a:t>A&lt;</a:t>
            </a:r>
            <a:r>
              <a:rPr lang="en-US" altLang="ko-KR" sz="1600" b="1" dirty="0" err="1">
                <a:solidFill>
                  <a:schemeClr val="tx1"/>
                </a:solidFill>
                <a:latin typeface="+mn-ea"/>
              </a:rPr>
              <a:t>br</a:t>
            </a:r>
            <a:r>
              <a:rPr lang="en-US" altLang="ko-KR" sz="1600" b="1" dirty="0">
                <a:solidFill>
                  <a:schemeClr val="tx1"/>
                </a:solidFill>
                <a:latin typeface="+mn-ea"/>
              </a:rPr>
              <a:t>&gt;");</a:t>
            </a:r>
          </a:p>
          <a:p>
            <a:pPr marL="180000">
              <a:lnSpc>
                <a:spcPts val="2100"/>
              </a:lnSpc>
            </a:pPr>
            <a:r>
              <a:rPr lang="en-US" altLang="ko-KR" sz="1600" b="1" dirty="0">
                <a:solidFill>
                  <a:schemeClr val="tx1"/>
                </a:solidFill>
                <a:latin typeface="+mn-ea"/>
              </a:rPr>
              <a:t>for(</a:t>
            </a:r>
            <a:r>
              <a:rPr lang="en-US" altLang="ko-KR" sz="1600" b="1" dirty="0" err="1">
                <a:solidFill>
                  <a:schemeClr val="tx1"/>
                </a:solidFill>
                <a:latin typeface="+mn-ea"/>
              </a:rPr>
              <a:t>i</a:t>
            </a:r>
            <a:r>
              <a:rPr lang="en-US" altLang="ko-KR" sz="1600" b="1" dirty="0">
                <a:solidFill>
                  <a:schemeClr val="tx1"/>
                </a:solidFill>
                <a:latin typeface="+mn-ea"/>
              </a:rPr>
              <a:t>=0; </a:t>
            </a:r>
            <a:r>
              <a:rPr lang="en-US" altLang="ko-KR" sz="1600" b="1" dirty="0" err="1">
                <a:solidFill>
                  <a:schemeClr val="tx1"/>
                </a:solidFill>
                <a:latin typeface="+mn-ea"/>
              </a:rPr>
              <a:t>i</a:t>
            </a:r>
            <a:r>
              <a:rPr lang="en-US" altLang="ko-KR" sz="1600" b="1" dirty="0">
                <a:solidFill>
                  <a:schemeClr val="tx1"/>
                </a:solidFill>
                <a:latin typeface="+mn-ea"/>
              </a:rPr>
              <a:t>&lt;3; </a:t>
            </a:r>
            <a:r>
              <a:rPr lang="en-US" altLang="ko-KR" sz="1600" b="1" dirty="0" err="1">
                <a:solidFill>
                  <a:schemeClr val="tx1"/>
                </a:solidFill>
                <a:latin typeface="+mn-ea"/>
              </a:rPr>
              <a:t>i</a:t>
            </a:r>
            <a:r>
              <a:rPr lang="en-US" altLang="ko-KR" sz="1600" b="1" dirty="0">
                <a:solidFill>
                  <a:schemeClr val="tx1"/>
                </a:solidFill>
                <a:latin typeface="+mn-ea"/>
              </a:rPr>
              <a:t>++) {</a:t>
            </a:r>
          </a:p>
          <a:p>
            <a:pPr marL="180000">
              <a:lnSpc>
                <a:spcPts val="2100"/>
              </a:lnSpc>
            </a:pPr>
            <a:r>
              <a:rPr lang="en-US" altLang="ko-KR" sz="1600" b="1" dirty="0" smtClean="0">
                <a:solidFill>
                  <a:schemeClr val="tx1"/>
                </a:solidFill>
                <a:latin typeface="+mn-ea"/>
              </a:rPr>
              <a:t>      for(j=0</a:t>
            </a:r>
            <a:r>
              <a:rPr lang="en-US" altLang="ko-KR" sz="1600" b="1" dirty="0">
                <a:solidFill>
                  <a:schemeClr val="tx1"/>
                </a:solidFill>
                <a:latin typeface="+mn-ea"/>
              </a:rPr>
              <a:t>; j&lt;3; </a:t>
            </a:r>
            <a:r>
              <a:rPr lang="en-US" altLang="ko-KR" sz="1600" b="1" dirty="0" err="1">
                <a:solidFill>
                  <a:schemeClr val="tx1"/>
                </a:solidFill>
                <a:latin typeface="+mn-ea"/>
              </a:rPr>
              <a:t>j++</a:t>
            </a:r>
            <a:r>
              <a:rPr lang="en-US" altLang="ko-KR" sz="1600" b="1" dirty="0">
                <a:solidFill>
                  <a:schemeClr val="tx1"/>
                </a:solidFill>
                <a:latin typeface="+mn-ea"/>
              </a:rPr>
              <a:t>) {</a:t>
            </a:r>
          </a:p>
          <a:p>
            <a:pPr marL="180000">
              <a:lnSpc>
                <a:spcPts val="2100"/>
              </a:lnSpc>
            </a:pPr>
            <a:r>
              <a:rPr lang="en-US" altLang="ko-KR" sz="1600" b="1" dirty="0" smtClean="0">
                <a:solidFill>
                  <a:schemeClr val="tx1"/>
                </a:solidFill>
                <a:latin typeface="+mn-ea"/>
              </a:rPr>
              <a:t>            </a:t>
            </a:r>
            <a:r>
              <a:rPr lang="en-US" altLang="ko-KR" sz="1600" b="1" dirty="0" err="1" smtClean="0">
                <a:solidFill>
                  <a:schemeClr val="tx1"/>
                </a:solidFill>
                <a:latin typeface="+mn-ea"/>
              </a:rPr>
              <a:t>document.write</a:t>
            </a:r>
            <a:r>
              <a:rPr lang="en-US" altLang="ko-KR" sz="1600" b="1" dirty="0" smtClean="0">
                <a:solidFill>
                  <a:schemeClr val="tx1"/>
                </a:solidFill>
                <a:latin typeface="+mn-ea"/>
              </a:rPr>
              <a:t>(a[</a:t>
            </a:r>
            <a:r>
              <a:rPr lang="en-US" altLang="ko-KR" sz="1600" b="1" dirty="0" err="1" smtClean="0">
                <a:solidFill>
                  <a:schemeClr val="tx1"/>
                </a:solidFill>
                <a:latin typeface="+mn-ea"/>
              </a:rPr>
              <a:t>i</a:t>
            </a:r>
            <a:r>
              <a:rPr lang="en-US" altLang="ko-KR" sz="1600" b="1" dirty="0">
                <a:solidFill>
                  <a:schemeClr val="tx1"/>
                </a:solidFill>
                <a:latin typeface="+mn-ea"/>
              </a:rPr>
              <a:t>][j] +"&amp;</a:t>
            </a:r>
            <a:r>
              <a:rPr lang="en-US" altLang="ko-KR" sz="1600" b="1" dirty="0" err="1">
                <a:solidFill>
                  <a:schemeClr val="tx1"/>
                </a:solidFill>
                <a:latin typeface="+mn-ea"/>
              </a:rPr>
              <a:t>nbsp</a:t>
            </a:r>
            <a:r>
              <a:rPr lang="en-US" altLang="ko-KR" sz="1600" b="1" dirty="0">
                <a:solidFill>
                  <a:schemeClr val="tx1"/>
                </a:solidFill>
                <a:latin typeface="+mn-ea"/>
              </a:rPr>
              <a:t>;&amp;</a:t>
            </a:r>
            <a:r>
              <a:rPr lang="en-US" altLang="ko-KR" sz="1600" b="1" dirty="0" err="1">
                <a:solidFill>
                  <a:schemeClr val="tx1"/>
                </a:solidFill>
                <a:latin typeface="+mn-ea"/>
              </a:rPr>
              <a:t>nbsp</a:t>
            </a:r>
            <a:r>
              <a:rPr lang="en-US" altLang="ko-KR" sz="1600" b="1" dirty="0">
                <a:solidFill>
                  <a:schemeClr val="tx1"/>
                </a:solidFill>
                <a:latin typeface="+mn-ea"/>
              </a:rPr>
              <a:t>;");</a:t>
            </a:r>
          </a:p>
          <a:p>
            <a:pPr marL="180000">
              <a:lnSpc>
                <a:spcPts val="2100"/>
              </a:lnSpc>
            </a:pPr>
            <a:r>
              <a:rPr lang="en-US" altLang="ko-KR" sz="1600" b="1" dirty="0" smtClean="0">
                <a:solidFill>
                  <a:schemeClr val="tx1"/>
                </a:solidFill>
                <a:latin typeface="+mn-ea"/>
              </a:rPr>
              <a:t>      }</a:t>
            </a:r>
            <a:endParaRPr lang="en-US" altLang="ko-KR" sz="1600" b="1" dirty="0">
              <a:solidFill>
                <a:schemeClr val="tx1"/>
              </a:solidFill>
              <a:latin typeface="+mn-ea"/>
            </a:endParaRPr>
          </a:p>
          <a:p>
            <a:pPr marL="180000">
              <a:lnSpc>
                <a:spcPts val="2100"/>
              </a:lnSpc>
            </a:pPr>
            <a:r>
              <a:rPr lang="en-US" altLang="ko-KR" sz="1600" b="1" dirty="0" smtClean="0">
                <a:solidFill>
                  <a:schemeClr val="tx1"/>
                </a:solidFill>
                <a:latin typeface="+mn-ea"/>
              </a:rPr>
              <a:t>      </a:t>
            </a:r>
            <a:r>
              <a:rPr lang="en-US" altLang="ko-KR" sz="1600" b="1" dirty="0" err="1" smtClean="0">
                <a:solidFill>
                  <a:schemeClr val="tx1"/>
                </a:solidFill>
                <a:latin typeface="+mn-ea"/>
              </a:rPr>
              <a:t>document.write</a:t>
            </a:r>
            <a:r>
              <a:rPr lang="en-US" altLang="ko-KR" sz="1600" b="1" dirty="0">
                <a:solidFill>
                  <a:schemeClr val="tx1"/>
                </a:solidFill>
                <a:latin typeface="+mn-ea"/>
              </a:rPr>
              <a:t>("&lt;</a:t>
            </a:r>
            <a:r>
              <a:rPr lang="en-US" altLang="ko-KR" sz="1600" b="1" dirty="0" err="1">
                <a:solidFill>
                  <a:schemeClr val="tx1"/>
                </a:solidFill>
                <a:latin typeface="+mn-ea"/>
              </a:rPr>
              <a:t>br</a:t>
            </a:r>
            <a:r>
              <a:rPr lang="en-US" altLang="ko-KR" sz="1600" b="1" dirty="0">
                <a:solidFill>
                  <a:schemeClr val="tx1"/>
                </a:solidFill>
                <a:latin typeface="+mn-ea"/>
              </a:rPr>
              <a:t>&gt;");</a:t>
            </a:r>
          </a:p>
          <a:p>
            <a:pPr marL="180000">
              <a:lnSpc>
                <a:spcPts val="2100"/>
              </a:lnSpc>
            </a:pPr>
            <a:r>
              <a:rPr lang="en-US" altLang="ko-KR" sz="1600" b="1" dirty="0">
                <a:solidFill>
                  <a:schemeClr val="tx1"/>
                </a:solidFill>
                <a:latin typeface="+mn-ea"/>
              </a:rPr>
              <a:t>}</a:t>
            </a:r>
          </a:p>
          <a:p>
            <a:pPr marL="180000">
              <a:lnSpc>
                <a:spcPts val="2100"/>
              </a:lnSpc>
            </a:pPr>
            <a:r>
              <a:rPr lang="en-US" altLang="ko-KR" sz="1600" b="1" dirty="0" err="1">
                <a:solidFill>
                  <a:schemeClr val="tx1"/>
                </a:solidFill>
                <a:latin typeface="+mn-ea"/>
              </a:rPr>
              <a:t>document.write</a:t>
            </a:r>
            <a:r>
              <a:rPr lang="en-US" altLang="ko-KR" sz="1600" b="1" dirty="0">
                <a:solidFill>
                  <a:schemeClr val="tx1"/>
                </a:solidFill>
                <a:latin typeface="+mn-ea"/>
              </a:rPr>
              <a:t>("&lt;p&gt;</a:t>
            </a:r>
            <a:r>
              <a:rPr lang="ko-KR" altLang="en-US" sz="1600" b="1" dirty="0">
                <a:solidFill>
                  <a:schemeClr val="tx1"/>
                </a:solidFill>
                <a:latin typeface="+mn-ea"/>
              </a:rPr>
              <a:t>행렬 </a:t>
            </a:r>
            <a:r>
              <a:rPr lang="en-US" altLang="ko-KR" sz="1600" b="1" dirty="0">
                <a:solidFill>
                  <a:schemeClr val="tx1"/>
                </a:solidFill>
                <a:latin typeface="+mn-ea"/>
              </a:rPr>
              <a:t>B&lt;</a:t>
            </a:r>
            <a:r>
              <a:rPr lang="en-US" altLang="ko-KR" sz="1600" b="1" dirty="0" err="1">
                <a:solidFill>
                  <a:schemeClr val="tx1"/>
                </a:solidFill>
                <a:latin typeface="+mn-ea"/>
              </a:rPr>
              <a:t>br</a:t>
            </a:r>
            <a:r>
              <a:rPr lang="en-US" altLang="ko-KR" sz="1600" b="1" dirty="0">
                <a:solidFill>
                  <a:schemeClr val="tx1"/>
                </a:solidFill>
                <a:latin typeface="+mn-ea"/>
              </a:rPr>
              <a:t>&gt;");</a:t>
            </a:r>
          </a:p>
          <a:p>
            <a:pPr marL="180000">
              <a:lnSpc>
                <a:spcPts val="2100"/>
              </a:lnSpc>
            </a:pPr>
            <a:r>
              <a:rPr lang="en-US" altLang="ko-KR" sz="1600" b="1" dirty="0">
                <a:solidFill>
                  <a:schemeClr val="tx1"/>
                </a:solidFill>
                <a:latin typeface="+mn-ea"/>
              </a:rPr>
              <a:t>for(</a:t>
            </a:r>
            <a:r>
              <a:rPr lang="en-US" altLang="ko-KR" sz="1600" b="1" dirty="0" err="1">
                <a:solidFill>
                  <a:schemeClr val="tx1"/>
                </a:solidFill>
                <a:latin typeface="+mn-ea"/>
              </a:rPr>
              <a:t>i</a:t>
            </a:r>
            <a:r>
              <a:rPr lang="en-US" altLang="ko-KR" sz="1600" b="1" dirty="0">
                <a:solidFill>
                  <a:schemeClr val="tx1"/>
                </a:solidFill>
                <a:latin typeface="+mn-ea"/>
              </a:rPr>
              <a:t>=0; </a:t>
            </a:r>
            <a:r>
              <a:rPr lang="en-US" altLang="ko-KR" sz="1600" b="1" dirty="0" err="1">
                <a:solidFill>
                  <a:schemeClr val="tx1"/>
                </a:solidFill>
                <a:latin typeface="+mn-ea"/>
              </a:rPr>
              <a:t>i</a:t>
            </a:r>
            <a:r>
              <a:rPr lang="en-US" altLang="ko-KR" sz="1600" b="1" dirty="0">
                <a:solidFill>
                  <a:schemeClr val="tx1"/>
                </a:solidFill>
                <a:latin typeface="+mn-ea"/>
              </a:rPr>
              <a:t>&lt;3; </a:t>
            </a:r>
            <a:r>
              <a:rPr lang="en-US" altLang="ko-KR" sz="1600" b="1" dirty="0" err="1">
                <a:solidFill>
                  <a:schemeClr val="tx1"/>
                </a:solidFill>
                <a:latin typeface="+mn-ea"/>
              </a:rPr>
              <a:t>i</a:t>
            </a:r>
            <a:r>
              <a:rPr lang="en-US" altLang="ko-KR" sz="1600" b="1" dirty="0">
                <a:solidFill>
                  <a:schemeClr val="tx1"/>
                </a:solidFill>
                <a:latin typeface="+mn-ea"/>
              </a:rPr>
              <a:t>++) {</a:t>
            </a:r>
          </a:p>
          <a:p>
            <a:pPr marL="180000">
              <a:lnSpc>
                <a:spcPts val="2100"/>
              </a:lnSpc>
            </a:pPr>
            <a:r>
              <a:rPr lang="en-US" altLang="ko-KR" sz="1600" b="1" dirty="0" smtClean="0">
                <a:solidFill>
                  <a:schemeClr val="tx1"/>
                </a:solidFill>
                <a:latin typeface="+mn-ea"/>
              </a:rPr>
              <a:t>      for(j=0</a:t>
            </a:r>
            <a:r>
              <a:rPr lang="en-US" altLang="ko-KR" sz="1600" b="1" dirty="0">
                <a:solidFill>
                  <a:schemeClr val="tx1"/>
                </a:solidFill>
                <a:latin typeface="+mn-ea"/>
              </a:rPr>
              <a:t>; j&lt;3; </a:t>
            </a:r>
            <a:r>
              <a:rPr lang="en-US" altLang="ko-KR" sz="1600" b="1" dirty="0" err="1">
                <a:solidFill>
                  <a:schemeClr val="tx1"/>
                </a:solidFill>
                <a:latin typeface="+mn-ea"/>
              </a:rPr>
              <a:t>j++</a:t>
            </a:r>
            <a:r>
              <a:rPr lang="en-US" altLang="ko-KR" sz="1600" b="1" dirty="0">
                <a:solidFill>
                  <a:schemeClr val="tx1"/>
                </a:solidFill>
                <a:latin typeface="+mn-ea"/>
              </a:rPr>
              <a:t>) {</a:t>
            </a:r>
          </a:p>
          <a:p>
            <a:pPr marL="180000">
              <a:lnSpc>
                <a:spcPts val="2100"/>
              </a:lnSpc>
            </a:pPr>
            <a:r>
              <a:rPr lang="en-US" altLang="ko-KR" sz="1600" b="1" dirty="0" smtClean="0">
                <a:solidFill>
                  <a:schemeClr val="tx1"/>
                </a:solidFill>
                <a:latin typeface="+mn-ea"/>
              </a:rPr>
              <a:t>            </a:t>
            </a:r>
            <a:r>
              <a:rPr lang="en-US" altLang="ko-KR" sz="1600" b="1" dirty="0" err="1" smtClean="0">
                <a:solidFill>
                  <a:schemeClr val="tx1"/>
                </a:solidFill>
                <a:latin typeface="+mn-ea"/>
              </a:rPr>
              <a:t>document.write</a:t>
            </a:r>
            <a:r>
              <a:rPr lang="en-US" altLang="ko-KR" sz="1600" b="1" dirty="0" smtClean="0">
                <a:solidFill>
                  <a:schemeClr val="tx1"/>
                </a:solidFill>
                <a:latin typeface="+mn-ea"/>
              </a:rPr>
              <a:t>(b[</a:t>
            </a:r>
            <a:r>
              <a:rPr lang="en-US" altLang="ko-KR" sz="1600" b="1" dirty="0" err="1" smtClean="0">
                <a:solidFill>
                  <a:schemeClr val="tx1"/>
                </a:solidFill>
                <a:latin typeface="+mn-ea"/>
              </a:rPr>
              <a:t>i</a:t>
            </a:r>
            <a:r>
              <a:rPr lang="en-US" altLang="ko-KR" sz="1600" b="1" dirty="0">
                <a:solidFill>
                  <a:schemeClr val="tx1"/>
                </a:solidFill>
                <a:latin typeface="+mn-ea"/>
              </a:rPr>
              <a:t>][j] +"&amp;</a:t>
            </a:r>
            <a:r>
              <a:rPr lang="en-US" altLang="ko-KR" sz="1600" b="1" dirty="0" err="1">
                <a:solidFill>
                  <a:schemeClr val="tx1"/>
                </a:solidFill>
                <a:latin typeface="+mn-ea"/>
              </a:rPr>
              <a:t>nbsp</a:t>
            </a:r>
            <a:r>
              <a:rPr lang="en-US" altLang="ko-KR" sz="1600" b="1" dirty="0">
                <a:solidFill>
                  <a:schemeClr val="tx1"/>
                </a:solidFill>
                <a:latin typeface="+mn-ea"/>
              </a:rPr>
              <a:t>;&amp;</a:t>
            </a:r>
            <a:r>
              <a:rPr lang="en-US" altLang="ko-KR" sz="1600" b="1" dirty="0" err="1">
                <a:solidFill>
                  <a:schemeClr val="tx1"/>
                </a:solidFill>
                <a:latin typeface="+mn-ea"/>
              </a:rPr>
              <a:t>nbsp</a:t>
            </a:r>
            <a:r>
              <a:rPr lang="en-US" altLang="ko-KR" sz="1600" b="1" dirty="0">
                <a:solidFill>
                  <a:schemeClr val="tx1"/>
                </a:solidFill>
                <a:latin typeface="+mn-ea"/>
              </a:rPr>
              <a:t>;");</a:t>
            </a:r>
          </a:p>
          <a:p>
            <a:pPr marL="180000">
              <a:lnSpc>
                <a:spcPts val="2100"/>
              </a:lnSpc>
            </a:pPr>
            <a:r>
              <a:rPr lang="en-US" altLang="ko-KR" sz="1600" b="1" dirty="0" smtClean="0">
                <a:solidFill>
                  <a:schemeClr val="tx1"/>
                </a:solidFill>
                <a:latin typeface="+mn-ea"/>
              </a:rPr>
              <a:t>      }</a:t>
            </a:r>
            <a:endParaRPr lang="en-US" altLang="ko-KR" sz="1600" b="1" dirty="0">
              <a:solidFill>
                <a:schemeClr val="tx1"/>
              </a:solidFill>
              <a:latin typeface="+mn-ea"/>
            </a:endParaRPr>
          </a:p>
          <a:p>
            <a:pPr marL="180000">
              <a:lnSpc>
                <a:spcPts val="2100"/>
              </a:lnSpc>
            </a:pPr>
            <a:r>
              <a:rPr lang="en-US" altLang="ko-KR" sz="1600" b="1" dirty="0" smtClean="0">
                <a:solidFill>
                  <a:schemeClr val="tx1"/>
                </a:solidFill>
                <a:latin typeface="+mn-ea"/>
              </a:rPr>
              <a:t>      </a:t>
            </a:r>
            <a:r>
              <a:rPr lang="en-US" altLang="ko-KR" sz="1600" b="1" dirty="0" err="1" smtClean="0">
                <a:solidFill>
                  <a:schemeClr val="tx1"/>
                </a:solidFill>
                <a:latin typeface="+mn-ea"/>
              </a:rPr>
              <a:t>document.write</a:t>
            </a:r>
            <a:r>
              <a:rPr lang="en-US" altLang="ko-KR" sz="1600" b="1" dirty="0">
                <a:solidFill>
                  <a:schemeClr val="tx1"/>
                </a:solidFill>
                <a:latin typeface="+mn-ea"/>
              </a:rPr>
              <a:t>("&lt;</a:t>
            </a:r>
            <a:r>
              <a:rPr lang="en-US" altLang="ko-KR" sz="1600" b="1" dirty="0" err="1">
                <a:solidFill>
                  <a:schemeClr val="tx1"/>
                </a:solidFill>
                <a:latin typeface="+mn-ea"/>
              </a:rPr>
              <a:t>br</a:t>
            </a:r>
            <a:r>
              <a:rPr lang="en-US" altLang="ko-KR" sz="1600" b="1" dirty="0">
                <a:solidFill>
                  <a:schemeClr val="tx1"/>
                </a:solidFill>
                <a:latin typeface="+mn-ea"/>
              </a:rPr>
              <a:t>&gt;");</a:t>
            </a:r>
          </a:p>
          <a:p>
            <a:pPr marL="180000">
              <a:lnSpc>
                <a:spcPts val="2100"/>
              </a:lnSpc>
            </a:pPr>
            <a:r>
              <a:rPr lang="en-US" altLang="ko-KR" sz="1600" b="1" dirty="0">
                <a:solidFill>
                  <a:schemeClr val="tx1"/>
                </a:solidFill>
                <a:latin typeface="+mn-ea"/>
              </a:rPr>
              <a:t>}</a:t>
            </a:r>
          </a:p>
          <a:p>
            <a:pPr marL="180000">
              <a:lnSpc>
                <a:spcPts val="2100"/>
              </a:lnSpc>
            </a:pPr>
            <a:r>
              <a:rPr lang="en-US" altLang="ko-KR" sz="1600" b="1" dirty="0" err="1">
                <a:solidFill>
                  <a:schemeClr val="tx1"/>
                </a:solidFill>
                <a:latin typeface="+mn-ea"/>
              </a:rPr>
              <a:t>document.write</a:t>
            </a:r>
            <a:r>
              <a:rPr lang="en-US" altLang="ko-KR" sz="1600" b="1" dirty="0">
                <a:solidFill>
                  <a:schemeClr val="tx1"/>
                </a:solidFill>
                <a:latin typeface="+mn-ea"/>
              </a:rPr>
              <a:t>("&lt;p&gt;</a:t>
            </a:r>
            <a:r>
              <a:rPr lang="ko-KR" altLang="en-US" sz="1600" b="1" dirty="0">
                <a:solidFill>
                  <a:schemeClr val="tx1"/>
                </a:solidFill>
                <a:latin typeface="+mn-ea"/>
              </a:rPr>
              <a:t>행렬 </a:t>
            </a:r>
            <a:r>
              <a:rPr lang="en-US" altLang="ko-KR" sz="1600" b="1" dirty="0">
                <a:solidFill>
                  <a:schemeClr val="tx1"/>
                </a:solidFill>
                <a:latin typeface="+mn-ea"/>
              </a:rPr>
              <a:t>A+B</a:t>
            </a:r>
            <a:r>
              <a:rPr lang="ko-KR" altLang="en-US" sz="1600" b="1" dirty="0">
                <a:solidFill>
                  <a:schemeClr val="tx1"/>
                </a:solidFill>
                <a:latin typeface="+mn-ea"/>
              </a:rPr>
              <a:t>의 결과</a:t>
            </a:r>
            <a:r>
              <a:rPr lang="en-US" altLang="ko-KR" sz="1600" b="1" dirty="0">
                <a:solidFill>
                  <a:schemeClr val="tx1"/>
                </a:solidFill>
                <a:latin typeface="+mn-ea"/>
              </a:rPr>
              <a:t>&lt;</a:t>
            </a:r>
            <a:r>
              <a:rPr lang="en-US" altLang="ko-KR" sz="1600" b="1" dirty="0" err="1">
                <a:solidFill>
                  <a:schemeClr val="tx1"/>
                </a:solidFill>
                <a:latin typeface="+mn-ea"/>
              </a:rPr>
              <a:t>br</a:t>
            </a:r>
            <a:r>
              <a:rPr lang="en-US" altLang="ko-KR" sz="1600" b="1" dirty="0">
                <a:solidFill>
                  <a:schemeClr val="tx1"/>
                </a:solidFill>
                <a:latin typeface="+mn-ea"/>
              </a:rPr>
              <a:t>&gt;");</a:t>
            </a:r>
          </a:p>
          <a:p>
            <a:pPr marL="180000">
              <a:lnSpc>
                <a:spcPts val="2100"/>
              </a:lnSpc>
            </a:pPr>
            <a:r>
              <a:rPr lang="en-US" altLang="ko-KR" sz="1600" b="1" dirty="0">
                <a:solidFill>
                  <a:schemeClr val="tx1"/>
                </a:solidFill>
                <a:latin typeface="+mn-ea"/>
              </a:rPr>
              <a:t>for(</a:t>
            </a:r>
            <a:r>
              <a:rPr lang="en-US" altLang="ko-KR" sz="1600" b="1" dirty="0" err="1">
                <a:solidFill>
                  <a:schemeClr val="tx1"/>
                </a:solidFill>
                <a:latin typeface="+mn-ea"/>
              </a:rPr>
              <a:t>i</a:t>
            </a:r>
            <a:r>
              <a:rPr lang="en-US" altLang="ko-KR" sz="1600" b="1" dirty="0">
                <a:solidFill>
                  <a:schemeClr val="tx1"/>
                </a:solidFill>
                <a:latin typeface="+mn-ea"/>
              </a:rPr>
              <a:t>=0; </a:t>
            </a:r>
            <a:r>
              <a:rPr lang="en-US" altLang="ko-KR" sz="1600" b="1" dirty="0" err="1">
                <a:solidFill>
                  <a:schemeClr val="tx1"/>
                </a:solidFill>
                <a:latin typeface="+mn-ea"/>
              </a:rPr>
              <a:t>i</a:t>
            </a:r>
            <a:r>
              <a:rPr lang="en-US" altLang="ko-KR" sz="1600" b="1" dirty="0">
                <a:solidFill>
                  <a:schemeClr val="tx1"/>
                </a:solidFill>
                <a:latin typeface="+mn-ea"/>
              </a:rPr>
              <a:t>&lt;3; </a:t>
            </a:r>
            <a:r>
              <a:rPr lang="en-US" altLang="ko-KR" sz="1600" b="1" dirty="0" err="1">
                <a:solidFill>
                  <a:schemeClr val="tx1"/>
                </a:solidFill>
                <a:latin typeface="+mn-ea"/>
              </a:rPr>
              <a:t>i</a:t>
            </a:r>
            <a:r>
              <a:rPr lang="en-US" altLang="ko-KR" sz="1600" b="1" dirty="0">
                <a:solidFill>
                  <a:schemeClr val="tx1"/>
                </a:solidFill>
                <a:latin typeface="+mn-ea"/>
              </a:rPr>
              <a:t>++) {</a:t>
            </a:r>
          </a:p>
          <a:p>
            <a:pPr marL="180000">
              <a:lnSpc>
                <a:spcPts val="2100"/>
              </a:lnSpc>
            </a:pPr>
            <a:r>
              <a:rPr lang="en-US" altLang="ko-KR" sz="1600" b="1" dirty="0" smtClean="0">
                <a:solidFill>
                  <a:schemeClr val="tx1"/>
                </a:solidFill>
                <a:latin typeface="+mn-ea"/>
              </a:rPr>
              <a:t>      for(j=0</a:t>
            </a:r>
            <a:r>
              <a:rPr lang="en-US" altLang="ko-KR" sz="1600" b="1" dirty="0">
                <a:solidFill>
                  <a:schemeClr val="tx1"/>
                </a:solidFill>
                <a:latin typeface="+mn-ea"/>
              </a:rPr>
              <a:t>; j&lt;3; </a:t>
            </a:r>
            <a:r>
              <a:rPr lang="en-US" altLang="ko-KR" sz="1600" b="1" dirty="0" err="1">
                <a:solidFill>
                  <a:schemeClr val="tx1"/>
                </a:solidFill>
                <a:latin typeface="+mn-ea"/>
              </a:rPr>
              <a:t>j++</a:t>
            </a:r>
            <a:r>
              <a:rPr lang="en-US" altLang="ko-KR" sz="1600" b="1" dirty="0">
                <a:solidFill>
                  <a:schemeClr val="tx1"/>
                </a:solidFill>
                <a:latin typeface="+mn-ea"/>
              </a:rPr>
              <a:t>) {</a:t>
            </a:r>
          </a:p>
          <a:p>
            <a:pPr marL="180000">
              <a:lnSpc>
                <a:spcPts val="2100"/>
              </a:lnSpc>
            </a:pPr>
            <a:r>
              <a:rPr lang="en-US" altLang="ko-KR" sz="1600" b="1" dirty="0" smtClean="0">
                <a:solidFill>
                  <a:schemeClr val="tx1"/>
                </a:solidFill>
                <a:latin typeface="+mn-ea"/>
              </a:rPr>
              <a:t>            </a:t>
            </a:r>
            <a:r>
              <a:rPr lang="en-US" altLang="ko-KR" sz="1600" b="1" dirty="0" err="1" smtClean="0">
                <a:solidFill>
                  <a:schemeClr val="tx1"/>
                </a:solidFill>
                <a:latin typeface="+mn-ea"/>
              </a:rPr>
              <a:t>document.write</a:t>
            </a:r>
            <a:r>
              <a:rPr lang="en-US" altLang="ko-KR" sz="1600" b="1" dirty="0" smtClean="0">
                <a:solidFill>
                  <a:schemeClr val="tx1"/>
                </a:solidFill>
                <a:latin typeface="+mn-ea"/>
              </a:rPr>
              <a:t>(c[</a:t>
            </a:r>
            <a:r>
              <a:rPr lang="en-US" altLang="ko-KR" sz="1600" b="1" dirty="0" err="1" smtClean="0">
                <a:solidFill>
                  <a:schemeClr val="tx1"/>
                </a:solidFill>
                <a:latin typeface="+mn-ea"/>
              </a:rPr>
              <a:t>i</a:t>
            </a:r>
            <a:r>
              <a:rPr lang="en-US" altLang="ko-KR" sz="1600" b="1" dirty="0">
                <a:solidFill>
                  <a:schemeClr val="tx1"/>
                </a:solidFill>
                <a:latin typeface="+mn-ea"/>
              </a:rPr>
              <a:t>][j] +"&amp;</a:t>
            </a:r>
            <a:r>
              <a:rPr lang="en-US" altLang="ko-KR" sz="1600" b="1" dirty="0" err="1">
                <a:solidFill>
                  <a:schemeClr val="tx1"/>
                </a:solidFill>
                <a:latin typeface="+mn-ea"/>
              </a:rPr>
              <a:t>nbsp</a:t>
            </a:r>
            <a:r>
              <a:rPr lang="en-US" altLang="ko-KR" sz="1600" b="1" dirty="0">
                <a:solidFill>
                  <a:schemeClr val="tx1"/>
                </a:solidFill>
                <a:latin typeface="+mn-ea"/>
              </a:rPr>
              <a:t>;&amp;</a:t>
            </a:r>
            <a:r>
              <a:rPr lang="en-US" altLang="ko-KR" sz="1600" b="1" dirty="0" err="1">
                <a:solidFill>
                  <a:schemeClr val="tx1"/>
                </a:solidFill>
                <a:latin typeface="+mn-ea"/>
              </a:rPr>
              <a:t>nbsp</a:t>
            </a:r>
            <a:r>
              <a:rPr lang="en-US" altLang="ko-KR" sz="1600" b="1" dirty="0">
                <a:solidFill>
                  <a:schemeClr val="tx1"/>
                </a:solidFill>
                <a:latin typeface="+mn-ea"/>
              </a:rPr>
              <a:t>;");</a:t>
            </a:r>
          </a:p>
          <a:p>
            <a:pPr marL="180000">
              <a:lnSpc>
                <a:spcPts val="2100"/>
              </a:lnSpc>
            </a:pPr>
            <a:r>
              <a:rPr lang="en-US" altLang="ko-KR" sz="1600" b="1" dirty="0" smtClean="0">
                <a:solidFill>
                  <a:schemeClr val="tx1"/>
                </a:solidFill>
                <a:latin typeface="+mn-ea"/>
              </a:rPr>
              <a:t>      }</a:t>
            </a:r>
            <a:endParaRPr lang="en-US" altLang="ko-KR" sz="1600" b="1" dirty="0">
              <a:solidFill>
                <a:schemeClr val="tx1"/>
              </a:solidFill>
              <a:latin typeface="+mn-ea"/>
            </a:endParaRPr>
          </a:p>
          <a:p>
            <a:pPr marL="180000">
              <a:lnSpc>
                <a:spcPts val="2100"/>
              </a:lnSpc>
            </a:pPr>
            <a:r>
              <a:rPr lang="en-US" altLang="ko-KR" sz="1600" b="1" dirty="0" smtClean="0">
                <a:solidFill>
                  <a:schemeClr val="tx1"/>
                </a:solidFill>
                <a:latin typeface="+mn-ea"/>
              </a:rPr>
              <a:t>      </a:t>
            </a:r>
            <a:r>
              <a:rPr lang="en-US" altLang="ko-KR" sz="1600" b="1" dirty="0" err="1" smtClean="0">
                <a:solidFill>
                  <a:schemeClr val="tx1"/>
                </a:solidFill>
                <a:latin typeface="+mn-ea"/>
              </a:rPr>
              <a:t>document.write</a:t>
            </a:r>
            <a:r>
              <a:rPr lang="en-US" altLang="ko-KR" sz="1600" b="1" dirty="0">
                <a:solidFill>
                  <a:schemeClr val="tx1"/>
                </a:solidFill>
                <a:latin typeface="+mn-ea"/>
              </a:rPr>
              <a:t>("&lt;</a:t>
            </a:r>
            <a:r>
              <a:rPr lang="en-US" altLang="ko-KR" sz="1600" b="1" dirty="0" err="1">
                <a:solidFill>
                  <a:schemeClr val="tx1"/>
                </a:solidFill>
                <a:latin typeface="+mn-ea"/>
              </a:rPr>
              <a:t>br</a:t>
            </a:r>
            <a:r>
              <a:rPr lang="en-US" altLang="ko-KR" sz="1600" b="1" dirty="0">
                <a:solidFill>
                  <a:schemeClr val="tx1"/>
                </a:solidFill>
                <a:latin typeface="+mn-ea"/>
              </a:rPr>
              <a:t>&gt;");</a:t>
            </a:r>
          </a:p>
          <a:p>
            <a:pPr marL="180000">
              <a:lnSpc>
                <a:spcPts val="2100"/>
              </a:lnSpc>
            </a:pPr>
            <a:r>
              <a:rPr lang="en-US" altLang="ko-KR" sz="1600" b="1" dirty="0">
                <a:solidFill>
                  <a:schemeClr val="tx1"/>
                </a:solidFill>
                <a:latin typeface="+mn-ea"/>
              </a:rPr>
              <a:t>}</a:t>
            </a:r>
            <a:endParaRPr lang="ko-KR" altLang="en-US" sz="1600" b="1" dirty="0">
              <a:solidFill>
                <a:schemeClr val="tx1"/>
              </a:solidFill>
              <a:latin typeface="+mn-ea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39844" y="3356992"/>
            <a:ext cx="1368152" cy="2878186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06243249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42984" y="202148"/>
            <a:ext cx="1662315" cy="369332"/>
          </a:xfrm>
        </p:spPr>
        <p:txBody>
          <a:bodyPr/>
          <a:lstStyle/>
          <a:p>
            <a:r>
              <a:rPr lang="en-US" altLang="ko-KR" dirty="0" smtClean="0"/>
              <a:t> 2</a:t>
            </a:r>
            <a:r>
              <a:rPr lang="ko-KR" altLang="en-US" dirty="0" smtClean="0"/>
              <a:t>차원 배열</a:t>
            </a:r>
            <a:endParaRPr lang="ko-KR" altLang="en-US" dirty="0"/>
          </a:p>
        </p:txBody>
      </p:sp>
      <p:sp>
        <p:nvSpPr>
          <p:cNvPr id="4" name="TextBox 4"/>
          <p:cNvSpPr txBox="1">
            <a:spLocks noChangeArrowheads="1"/>
          </p:cNvSpPr>
          <p:nvPr/>
        </p:nvSpPr>
        <p:spPr bwMode="auto">
          <a:xfrm>
            <a:off x="174948" y="1004692"/>
            <a:ext cx="10009112" cy="31547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142875" latinLnBrk="1">
              <a:spcBef>
                <a:spcPct val="20000"/>
              </a:spcBef>
              <a:buFont typeface="Arial" charset="0"/>
              <a:buChar char="•"/>
              <a:tabLst>
                <a:tab pos="0" algn="l"/>
              </a:tabLst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defTabSz="142875" latinLnBrk="1">
              <a:spcBef>
                <a:spcPct val="20000"/>
              </a:spcBef>
              <a:buFont typeface="Arial" charset="0"/>
              <a:buChar char="–"/>
              <a:tabLst>
                <a:tab pos="0" algn="l"/>
              </a:tabLst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defTabSz="142875" latinLnBrk="1">
              <a:spcBef>
                <a:spcPct val="20000"/>
              </a:spcBef>
              <a:buFont typeface="Arial" charset="0"/>
              <a:buChar char="•"/>
              <a:tabLst>
                <a:tab pos="0" algn="l"/>
              </a:tabLst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defTabSz="142875" latinLnBrk="1">
              <a:spcBef>
                <a:spcPct val="20000"/>
              </a:spcBef>
              <a:buFont typeface="Arial" charset="0"/>
              <a:buChar char="–"/>
              <a:tabLst>
                <a:tab pos="0" algn="l"/>
              </a:tabLst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defTabSz="142875" latinLnBrk="1">
              <a:spcBef>
                <a:spcPct val="20000"/>
              </a:spcBef>
              <a:buFont typeface="Arial" charset="0"/>
              <a:buChar char="»"/>
              <a:tabLst>
                <a:tab pos="0" algn="l"/>
              </a:tabLst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defTabSz="14287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0" algn="l"/>
              </a:tabLst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defTabSz="14287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0" algn="l"/>
              </a:tabLst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defTabSz="14287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0" algn="l"/>
              </a:tabLst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defTabSz="14287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0" algn="l"/>
              </a:tabLst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marL="342900" indent="-342900">
              <a:lnSpc>
                <a:spcPct val="150000"/>
              </a:lnSpc>
              <a:buClr>
                <a:srgbClr val="FF0000"/>
              </a:buClr>
              <a:buFont typeface="Brush Script MT" panose="03060802040406070304" pitchFamily="66" charset="0"/>
              <a:buChar char="O"/>
            </a:pPr>
            <a:r>
              <a:rPr lang="ko-KR" altLang="en-US" sz="1800" b="1" dirty="0" smtClean="0"/>
              <a:t>실습 </a:t>
            </a:r>
            <a:r>
              <a:rPr lang="en-US" altLang="ko-KR" sz="1800" b="1" dirty="0" smtClean="0"/>
              <a:t>13-9) </a:t>
            </a:r>
            <a:r>
              <a:rPr lang="ko-KR" altLang="en-US" sz="1800" b="1" dirty="0" smtClean="0"/>
              <a:t>다음과 같은 </a:t>
            </a:r>
            <a:r>
              <a:rPr lang="en-US" altLang="ko-KR" sz="1800" b="1" dirty="0" smtClean="0"/>
              <a:t>2</a:t>
            </a:r>
            <a:r>
              <a:rPr lang="ko-KR" altLang="en-US" sz="1800" b="1" dirty="0" smtClean="0"/>
              <a:t>차원 배열을 정의하였다</a:t>
            </a:r>
            <a:r>
              <a:rPr lang="en-US" altLang="ko-KR" sz="1800" b="1" dirty="0" smtClean="0"/>
              <a:t>.  </a:t>
            </a:r>
            <a:r>
              <a:rPr lang="ko-KR" altLang="en-US" sz="1800" b="1" dirty="0" smtClean="0"/>
              <a:t>코드와 주문량을 </a:t>
            </a:r>
            <a:r>
              <a:rPr lang="ko-KR" altLang="en-US" sz="1800" b="1" dirty="0" err="1" smtClean="0"/>
              <a:t>입력받아</a:t>
            </a:r>
            <a:r>
              <a:rPr lang="ko-KR" altLang="en-US" sz="1800" b="1" dirty="0" smtClean="0"/>
              <a:t> 해당하는</a:t>
            </a:r>
            <a:r>
              <a:rPr lang="en-US" altLang="ko-KR" sz="1800" b="1" dirty="0" smtClean="0"/>
              <a:t/>
            </a:r>
            <a:br>
              <a:rPr lang="en-US" altLang="ko-KR" sz="1800" b="1" dirty="0" smtClean="0"/>
            </a:br>
            <a:r>
              <a:rPr lang="ko-KR" altLang="en-US" sz="1800" b="1" dirty="0" smtClean="0"/>
              <a:t>코드의 국가명과 수출액을 출력하시오</a:t>
            </a:r>
            <a:r>
              <a:rPr lang="en-US" altLang="ko-KR" sz="1800" b="1" dirty="0" smtClean="0"/>
              <a:t>.  </a:t>
            </a:r>
            <a:r>
              <a:rPr lang="ko-KR" altLang="en-US" sz="1800" b="1" dirty="0" smtClean="0"/>
              <a:t>단</a:t>
            </a:r>
            <a:r>
              <a:rPr lang="en-US" altLang="ko-KR" sz="1800" b="1" dirty="0" smtClean="0"/>
              <a:t>, </a:t>
            </a:r>
            <a:r>
              <a:rPr lang="ko-KR" altLang="en-US" sz="1800" b="1" dirty="0" smtClean="0"/>
              <a:t>수출액 </a:t>
            </a:r>
            <a:r>
              <a:rPr lang="en-US" altLang="ko-KR" sz="1800" b="1" dirty="0" smtClean="0"/>
              <a:t>= </a:t>
            </a:r>
            <a:r>
              <a:rPr lang="ko-KR" altLang="en-US" sz="1800" b="1" dirty="0" smtClean="0"/>
              <a:t>단가 </a:t>
            </a:r>
            <a:r>
              <a:rPr lang="en-US" altLang="ko-KR" sz="1800" b="1" dirty="0" smtClean="0"/>
              <a:t>* </a:t>
            </a:r>
            <a:r>
              <a:rPr lang="ko-KR" altLang="en-US" sz="1800" b="1" dirty="0" smtClean="0"/>
              <a:t>주문량</a:t>
            </a:r>
            <a:r>
              <a:rPr lang="en-US" altLang="ko-KR" sz="1800" b="1" dirty="0" smtClean="0"/>
              <a:t/>
            </a:r>
            <a:br>
              <a:rPr lang="en-US" altLang="ko-KR" sz="1800" b="1" dirty="0" smtClean="0"/>
            </a:br>
            <a:r>
              <a:rPr lang="en-US" altLang="ko-KR" sz="1800" b="1" dirty="0" smtClean="0"/>
              <a:t/>
            </a:r>
            <a:br>
              <a:rPr lang="en-US" altLang="ko-KR" sz="1800" b="1" dirty="0" smtClean="0"/>
            </a:br>
            <a:r>
              <a:rPr lang="en-US" altLang="ko-KR" sz="1800" b="1" dirty="0" smtClean="0"/>
              <a:t/>
            </a:r>
            <a:br>
              <a:rPr lang="en-US" altLang="ko-KR" sz="1800" b="1" dirty="0" smtClean="0"/>
            </a:br>
            <a:r>
              <a:rPr lang="en-US" altLang="ko-KR" sz="1800" b="1" dirty="0" smtClean="0"/>
              <a:t/>
            </a:r>
            <a:br>
              <a:rPr lang="en-US" altLang="ko-KR" sz="1800" b="1" dirty="0" smtClean="0"/>
            </a:br>
            <a:endParaRPr lang="en-US" altLang="ko-KR" sz="1800" b="1" dirty="0" smtClean="0"/>
          </a:p>
          <a:p>
            <a:pPr marL="342900" indent="-342900">
              <a:lnSpc>
                <a:spcPct val="150000"/>
              </a:lnSpc>
              <a:spcBef>
                <a:spcPts val="1200"/>
              </a:spcBef>
              <a:buClr>
                <a:srgbClr val="FF0000"/>
              </a:buClr>
              <a:buFont typeface="Brush Script MT" panose="03060802040406070304" pitchFamily="66" charset="0"/>
              <a:buChar char="O"/>
            </a:pPr>
            <a:r>
              <a:rPr lang="ko-KR" altLang="en-US" sz="1800" b="1" dirty="0" smtClean="0"/>
              <a:t>실행 예</a:t>
            </a:r>
            <a:endParaRPr lang="en-US" altLang="ko-KR" sz="1800" b="1" dirty="0" smtClean="0"/>
          </a:p>
        </p:txBody>
      </p:sp>
      <p:graphicFrame>
        <p:nvGraphicFramePr>
          <p:cNvPr id="5" name="표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99534260"/>
              </p:ext>
            </p:extLst>
          </p:nvPr>
        </p:nvGraphicFramePr>
        <p:xfrm>
          <a:off x="1615108" y="2060848"/>
          <a:ext cx="6192688" cy="108705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74086"/>
                <a:gridCol w="774086"/>
                <a:gridCol w="774086"/>
                <a:gridCol w="774086"/>
                <a:gridCol w="774086"/>
                <a:gridCol w="774086"/>
                <a:gridCol w="774086"/>
                <a:gridCol w="774086"/>
              </a:tblGrid>
              <a:tr h="36235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b="1" dirty="0" smtClean="0">
                          <a:latin typeface="+mn-ea"/>
                          <a:ea typeface="+mn-ea"/>
                        </a:rPr>
                        <a:t>코드</a:t>
                      </a:r>
                      <a:endParaRPr lang="ko-KR" altLang="en-US" sz="1400" b="1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0" dirty="0" smtClean="0">
                          <a:latin typeface="+mn-ea"/>
                          <a:ea typeface="+mn-ea"/>
                        </a:rPr>
                        <a:t>KR</a:t>
                      </a:r>
                      <a:endParaRPr lang="ko-KR" altLang="en-US" sz="1400" b="0" dirty="0" smtClean="0"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0" dirty="0" smtClean="0">
                          <a:latin typeface="+mn-ea"/>
                          <a:ea typeface="+mn-ea"/>
                        </a:rPr>
                        <a:t>JP</a:t>
                      </a:r>
                      <a:endParaRPr lang="ko-KR" altLang="en-US" sz="1400" b="0" dirty="0" smtClean="0"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0" dirty="0" smtClean="0">
                          <a:latin typeface="+mn-ea"/>
                          <a:ea typeface="+mn-ea"/>
                        </a:rPr>
                        <a:t>FR</a:t>
                      </a:r>
                      <a:endParaRPr lang="ko-KR" altLang="en-US" sz="1400" b="0" dirty="0" smtClean="0"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0" dirty="0" smtClean="0">
                          <a:latin typeface="+mn-ea"/>
                          <a:ea typeface="+mn-ea"/>
                        </a:rPr>
                        <a:t>UK</a:t>
                      </a:r>
                      <a:endParaRPr lang="ko-KR" altLang="en-US" sz="1400" b="0" dirty="0" smtClean="0"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0" dirty="0" smtClean="0">
                          <a:latin typeface="+mn-ea"/>
                          <a:ea typeface="+mn-ea"/>
                        </a:rPr>
                        <a:t>US</a:t>
                      </a:r>
                      <a:endParaRPr lang="ko-KR" altLang="en-US" sz="1400" b="0" dirty="0" smtClean="0"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0" dirty="0" smtClean="0">
                          <a:latin typeface="+mn-ea"/>
                          <a:ea typeface="+mn-ea"/>
                        </a:rPr>
                        <a:t>CH</a:t>
                      </a:r>
                      <a:endParaRPr lang="ko-KR" altLang="en-US" sz="1400" b="0" dirty="0" smtClean="0"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0" dirty="0" smtClean="0">
                          <a:latin typeface="+mn-ea"/>
                          <a:ea typeface="+mn-ea"/>
                        </a:rPr>
                        <a:t>RU</a:t>
                      </a:r>
                      <a:endParaRPr lang="ko-KR" altLang="en-US" sz="1400" b="0" dirty="0" smtClean="0"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6235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400" b="1" dirty="0" smtClean="0">
                          <a:latin typeface="+mn-ea"/>
                          <a:ea typeface="+mn-ea"/>
                        </a:rPr>
                        <a:t>국가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400" b="0" dirty="0" smtClean="0">
                          <a:latin typeface="+mn-ea"/>
                          <a:ea typeface="+mn-ea"/>
                        </a:rPr>
                        <a:t>한국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400" b="0" dirty="0" smtClean="0">
                          <a:latin typeface="+mn-ea"/>
                          <a:ea typeface="+mn-ea"/>
                        </a:rPr>
                        <a:t>일본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400" b="0" dirty="0" smtClean="0">
                          <a:latin typeface="+mn-ea"/>
                          <a:ea typeface="+mn-ea"/>
                        </a:rPr>
                        <a:t>프랑스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400" b="0" dirty="0" smtClean="0">
                          <a:latin typeface="+mn-ea"/>
                          <a:ea typeface="+mn-ea"/>
                        </a:rPr>
                        <a:t>영국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400" b="0" dirty="0" smtClean="0">
                          <a:latin typeface="+mn-ea"/>
                          <a:ea typeface="+mn-ea"/>
                        </a:rPr>
                        <a:t>미국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400" b="0" dirty="0" smtClean="0">
                          <a:latin typeface="+mn-ea"/>
                          <a:ea typeface="+mn-ea"/>
                        </a:rPr>
                        <a:t>중국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400" b="0" dirty="0" smtClean="0">
                          <a:latin typeface="+mn-ea"/>
                          <a:ea typeface="+mn-ea"/>
                        </a:rPr>
                        <a:t>러시아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6235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400" b="1" dirty="0" smtClean="0">
                          <a:latin typeface="+mn-ea"/>
                          <a:ea typeface="+mn-ea"/>
                        </a:rPr>
                        <a:t>단가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0" dirty="0" smtClean="0">
                          <a:latin typeface="+mn-ea"/>
                          <a:ea typeface="+mn-ea"/>
                        </a:rPr>
                        <a:t>9000</a:t>
                      </a:r>
                      <a:endParaRPr lang="ko-KR" altLang="en-US" sz="1400" b="0" dirty="0" smtClean="0"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0" dirty="0" smtClean="0">
                          <a:latin typeface="+mn-ea"/>
                          <a:ea typeface="+mn-ea"/>
                        </a:rPr>
                        <a:t>8700</a:t>
                      </a:r>
                      <a:endParaRPr lang="ko-KR" altLang="en-US" sz="1400" b="0" dirty="0" smtClean="0"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0" dirty="0" smtClean="0">
                          <a:latin typeface="+mn-ea"/>
                          <a:ea typeface="+mn-ea"/>
                        </a:rPr>
                        <a:t>9200</a:t>
                      </a:r>
                      <a:endParaRPr lang="ko-KR" altLang="en-US" sz="1400" b="0" dirty="0" smtClean="0"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0" dirty="0" smtClean="0">
                          <a:latin typeface="+mn-ea"/>
                          <a:ea typeface="+mn-ea"/>
                        </a:rPr>
                        <a:t>9100</a:t>
                      </a:r>
                      <a:endParaRPr lang="ko-KR" altLang="en-US" sz="1400" b="0" dirty="0" smtClean="0"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0" dirty="0" smtClean="0">
                          <a:latin typeface="+mn-ea"/>
                          <a:ea typeface="+mn-ea"/>
                        </a:rPr>
                        <a:t>8600</a:t>
                      </a:r>
                      <a:endParaRPr lang="ko-KR" altLang="en-US" sz="1400" b="0" dirty="0" smtClean="0"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0" dirty="0" smtClean="0">
                          <a:latin typeface="+mn-ea"/>
                          <a:ea typeface="+mn-ea"/>
                        </a:rPr>
                        <a:t>8800</a:t>
                      </a:r>
                      <a:endParaRPr lang="ko-KR" altLang="en-US" sz="1400" b="0" dirty="0" smtClean="0"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0" dirty="0" smtClean="0">
                          <a:latin typeface="+mn-ea"/>
                          <a:ea typeface="+mn-ea"/>
                        </a:rPr>
                        <a:t>8500</a:t>
                      </a:r>
                      <a:endParaRPr lang="ko-KR" altLang="en-US" sz="1400" b="0" dirty="0" smtClean="0"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1052" y="4293096"/>
            <a:ext cx="3672408" cy="978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3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5108" y="4912262"/>
            <a:ext cx="3672408" cy="978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4" name="Picture 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47556" y="3739478"/>
            <a:ext cx="3384376" cy="27034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64584376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42984" y="202148"/>
            <a:ext cx="1662315" cy="369332"/>
          </a:xfrm>
        </p:spPr>
        <p:txBody>
          <a:bodyPr/>
          <a:lstStyle/>
          <a:p>
            <a:r>
              <a:rPr lang="en-US" altLang="ko-KR" dirty="0" smtClean="0"/>
              <a:t> 2</a:t>
            </a:r>
            <a:r>
              <a:rPr lang="ko-KR" altLang="en-US" dirty="0" smtClean="0"/>
              <a:t>차원 배열</a:t>
            </a:r>
            <a:endParaRPr lang="ko-KR" altLang="en-US" dirty="0"/>
          </a:p>
        </p:txBody>
      </p:sp>
      <p:sp>
        <p:nvSpPr>
          <p:cNvPr id="6" name="직사각형 5"/>
          <p:cNvSpPr/>
          <p:nvPr/>
        </p:nvSpPr>
        <p:spPr>
          <a:xfrm>
            <a:off x="746472" y="1052736"/>
            <a:ext cx="8645500" cy="5544616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80000">
              <a:lnSpc>
                <a:spcPct val="150000"/>
              </a:lnSpc>
            </a:pPr>
            <a:r>
              <a:rPr lang="en-US" altLang="ko-KR" sz="1600" b="1" dirty="0" err="1">
                <a:solidFill>
                  <a:schemeClr val="tx1"/>
                </a:solidFill>
                <a:latin typeface="+mn-ea"/>
              </a:rPr>
              <a:t>var</a:t>
            </a:r>
            <a:r>
              <a:rPr lang="en-US" altLang="ko-KR" sz="1600" b="1" dirty="0">
                <a:solidFill>
                  <a:schemeClr val="tx1"/>
                </a:solidFill>
                <a:latin typeface="+mn-ea"/>
              </a:rPr>
              <a:t> a = [["KR", "JP", "FR", "UK", "US", "CH", "RU</a:t>
            </a:r>
            <a:r>
              <a:rPr lang="en-US" altLang="ko-KR" sz="1600" b="1" dirty="0" smtClean="0">
                <a:solidFill>
                  <a:schemeClr val="tx1"/>
                </a:solidFill>
                <a:latin typeface="+mn-ea"/>
              </a:rPr>
              <a:t>"],</a:t>
            </a:r>
          </a:p>
          <a:p>
            <a:pPr marL="180000">
              <a:lnSpc>
                <a:spcPct val="150000"/>
              </a:lnSpc>
            </a:pPr>
            <a:r>
              <a:rPr lang="en-US" altLang="ko-KR" sz="1600" b="1" dirty="0" smtClean="0">
                <a:solidFill>
                  <a:schemeClr val="tx1"/>
                </a:solidFill>
                <a:latin typeface="+mn-ea"/>
              </a:rPr>
              <a:t>            ["</a:t>
            </a:r>
            <a:r>
              <a:rPr lang="ko-KR" altLang="en-US" sz="1600" b="1" dirty="0">
                <a:solidFill>
                  <a:schemeClr val="tx1"/>
                </a:solidFill>
                <a:latin typeface="+mn-ea"/>
              </a:rPr>
              <a:t>한국</a:t>
            </a:r>
            <a:r>
              <a:rPr lang="en-US" altLang="ko-KR" sz="1600" b="1" dirty="0">
                <a:solidFill>
                  <a:schemeClr val="tx1"/>
                </a:solidFill>
                <a:latin typeface="+mn-ea"/>
              </a:rPr>
              <a:t>", "</a:t>
            </a:r>
            <a:r>
              <a:rPr lang="ko-KR" altLang="en-US" sz="1600" b="1" dirty="0">
                <a:solidFill>
                  <a:schemeClr val="tx1"/>
                </a:solidFill>
                <a:latin typeface="+mn-ea"/>
              </a:rPr>
              <a:t>일본</a:t>
            </a:r>
            <a:r>
              <a:rPr lang="en-US" altLang="ko-KR" sz="1600" b="1" dirty="0">
                <a:solidFill>
                  <a:schemeClr val="tx1"/>
                </a:solidFill>
                <a:latin typeface="+mn-ea"/>
              </a:rPr>
              <a:t>", "</a:t>
            </a:r>
            <a:r>
              <a:rPr lang="ko-KR" altLang="en-US" sz="1600" b="1" dirty="0">
                <a:solidFill>
                  <a:schemeClr val="tx1"/>
                </a:solidFill>
                <a:latin typeface="+mn-ea"/>
              </a:rPr>
              <a:t>프랑스</a:t>
            </a:r>
            <a:r>
              <a:rPr lang="en-US" altLang="ko-KR" sz="1600" b="1" dirty="0">
                <a:solidFill>
                  <a:schemeClr val="tx1"/>
                </a:solidFill>
                <a:latin typeface="+mn-ea"/>
              </a:rPr>
              <a:t>", "</a:t>
            </a:r>
            <a:r>
              <a:rPr lang="ko-KR" altLang="en-US" sz="1600" b="1" dirty="0">
                <a:solidFill>
                  <a:schemeClr val="tx1"/>
                </a:solidFill>
                <a:latin typeface="+mn-ea"/>
              </a:rPr>
              <a:t>영국</a:t>
            </a:r>
            <a:r>
              <a:rPr lang="en-US" altLang="ko-KR" sz="1600" b="1" dirty="0">
                <a:solidFill>
                  <a:schemeClr val="tx1"/>
                </a:solidFill>
                <a:latin typeface="+mn-ea"/>
              </a:rPr>
              <a:t>", "</a:t>
            </a:r>
            <a:r>
              <a:rPr lang="ko-KR" altLang="en-US" sz="1600" b="1" dirty="0">
                <a:solidFill>
                  <a:schemeClr val="tx1"/>
                </a:solidFill>
                <a:latin typeface="+mn-ea"/>
              </a:rPr>
              <a:t>미국</a:t>
            </a:r>
            <a:r>
              <a:rPr lang="en-US" altLang="ko-KR" sz="1600" b="1" dirty="0">
                <a:solidFill>
                  <a:schemeClr val="tx1"/>
                </a:solidFill>
                <a:latin typeface="+mn-ea"/>
              </a:rPr>
              <a:t>", "</a:t>
            </a:r>
            <a:r>
              <a:rPr lang="ko-KR" altLang="en-US" sz="1600" b="1" dirty="0">
                <a:solidFill>
                  <a:schemeClr val="tx1"/>
                </a:solidFill>
                <a:latin typeface="+mn-ea"/>
              </a:rPr>
              <a:t>중국</a:t>
            </a:r>
            <a:r>
              <a:rPr lang="en-US" altLang="ko-KR" sz="1600" b="1" dirty="0">
                <a:solidFill>
                  <a:schemeClr val="tx1"/>
                </a:solidFill>
                <a:latin typeface="+mn-ea"/>
              </a:rPr>
              <a:t>", "</a:t>
            </a:r>
            <a:r>
              <a:rPr lang="ko-KR" altLang="en-US" sz="1600" b="1" dirty="0">
                <a:solidFill>
                  <a:schemeClr val="tx1"/>
                </a:solidFill>
                <a:latin typeface="+mn-ea"/>
              </a:rPr>
              <a:t>러시아</a:t>
            </a:r>
            <a:r>
              <a:rPr lang="en-US" altLang="ko-KR" sz="1600" b="1" dirty="0">
                <a:solidFill>
                  <a:schemeClr val="tx1"/>
                </a:solidFill>
                <a:latin typeface="+mn-ea"/>
              </a:rPr>
              <a:t>"],</a:t>
            </a:r>
          </a:p>
          <a:p>
            <a:pPr marL="180000">
              <a:lnSpc>
                <a:spcPct val="150000"/>
              </a:lnSpc>
            </a:pPr>
            <a:r>
              <a:rPr lang="en-US" altLang="ko-KR" sz="1600" b="1" dirty="0" smtClean="0">
                <a:solidFill>
                  <a:schemeClr val="tx1"/>
                </a:solidFill>
                <a:latin typeface="+mn-ea"/>
              </a:rPr>
              <a:t>            [</a:t>
            </a:r>
            <a:r>
              <a:rPr lang="en-US" altLang="ko-KR" sz="1600" b="1" dirty="0">
                <a:solidFill>
                  <a:schemeClr val="tx1"/>
                </a:solidFill>
                <a:latin typeface="+mn-ea"/>
              </a:rPr>
              <a:t>9000, 8700, 9200, 9100, 8600, 8800, 8500]];</a:t>
            </a:r>
          </a:p>
          <a:p>
            <a:pPr marL="180000">
              <a:lnSpc>
                <a:spcPct val="150000"/>
              </a:lnSpc>
            </a:pPr>
            <a:r>
              <a:rPr lang="en-US" altLang="ko-KR" sz="1600" b="1" dirty="0" err="1">
                <a:solidFill>
                  <a:schemeClr val="tx1"/>
                </a:solidFill>
                <a:latin typeface="+mn-ea"/>
              </a:rPr>
              <a:t>var</a:t>
            </a:r>
            <a:r>
              <a:rPr lang="en-US" altLang="ko-KR" sz="1600" b="1" dirty="0">
                <a:solidFill>
                  <a:schemeClr val="tx1"/>
                </a:solidFill>
                <a:latin typeface="+mn-ea"/>
              </a:rPr>
              <a:t> </a:t>
            </a:r>
            <a:r>
              <a:rPr lang="en-US" altLang="ko-KR" sz="1600" b="1" dirty="0" err="1">
                <a:solidFill>
                  <a:schemeClr val="tx1"/>
                </a:solidFill>
                <a:latin typeface="+mn-ea"/>
              </a:rPr>
              <a:t>i</a:t>
            </a:r>
            <a:r>
              <a:rPr lang="en-US" altLang="ko-KR" sz="1600" b="1" dirty="0">
                <a:solidFill>
                  <a:schemeClr val="tx1"/>
                </a:solidFill>
                <a:latin typeface="+mn-ea"/>
              </a:rPr>
              <a:t>, code, price, order, expo;</a:t>
            </a:r>
          </a:p>
          <a:p>
            <a:pPr marL="180000">
              <a:lnSpc>
                <a:spcPct val="150000"/>
              </a:lnSpc>
            </a:pPr>
            <a:r>
              <a:rPr lang="en-US" altLang="ko-KR" sz="1600" b="1" dirty="0">
                <a:solidFill>
                  <a:schemeClr val="tx1"/>
                </a:solidFill>
                <a:latin typeface="+mn-ea"/>
              </a:rPr>
              <a:t>code = prompt("</a:t>
            </a:r>
            <a:r>
              <a:rPr lang="ko-KR" altLang="en-US" sz="1600" b="1" dirty="0">
                <a:solidFill>
                  <a:schemeClr val="tx1"/>
                </a:solidFill>
                <a:latin typeface="+mn-ea"/>
              </a:rPr>
              <a:t>국가 코드를 입력하세요</a:t>
            </a:r>
            <a:r>
              <a:rPr lang="en-US" altLang="ko-KR" sz="1600" b="1" dirty="0">
                <a:solidFill>
                  <a:schemeClr val="tx1"/>
                </a:solidFill>
                <a:latin typeface="+mn-ea"/>
              </a:rPr>
              <a:t>","");</a:t>
            </a:r>
          </a:p>
          <a:p>
            <a:pPr marL="180000">
              <a:lnSpc>
                <a:spcPct val="150000"/>
              </a:lnSpc>
            </a:pPr>
            <a:r>
              <a:rPr lang="en-US" altLang="ko-KR" sz="1600" b="1" dirty="0">
                <a:solidFill>
                  <a:schemeClr val="tx1"/>
                </a:solidFill>
                <a:latin typeface="+mn-ea"/>
              </a:rPr>
              <a:t>order = </a:t>
            </a:r>
            <a:r>
              <a:rPr lang="en-US" altLang="ko-KR" sz="1600" b="1" dirty="0" err="1">
                <a:solidFill>
                  <a:schemeClr val="tx1"/>
                </a:solidFill>
                <a:latin typeface="+mn-ea"/>
              </a:rPr>
              <a:t>parseInt</a:t>
            </a:r>
            <a:r>
              <a:rPr lang="en-US" altLang="ko-KR" sz="1600" b="1" dirty="0">
                <a:solidFill>
                  <a:schemeClr val="tx1"/>
                </a:solidFill>
                <a:latin typeface="+mn-ea"/>
              </a:rPr>
              <a:t>(prompt("</a:t>
            </a:r>
            <a:r>
              <a:rPr lang="ko-KR" altLang="en-US" sz="1600" b="1" dirty="0">
                <a:solidFill>
                  <a:schemeClr val="tx1"/>
                </a:solidFill>
                <a:latin typeface="+mn-ea"/>
              </a:rPr>
              <a:t>주문량을 입력하세요</a:t>
            </a:r>
            <a:r>
              <a:rPr lang="en-US" altLang="ko-KR" sz="1600" b="1" dirty="0">
                <a:solidFill>
                  <a:schemeClr val="tx1"/>
                </a:solidFill>
                <a:latin typeface="+mn-ea"/>
              </a:rPr>
              <a:t>", ""));</a:t>
            </a:r>
          </a:p>
          <a:p>
            <a:pPr marL="180000">
              <a:lnSpc>
                <a:spcPct val="150000"/>
              </a:lnSpc>
            </a:pPr>
            <a:r>
              <a:rPr lang="en-US" altLang="ko-KR" sz="1600" b="1" dirty="0">
                <a:solidFill>
                  <a:schemeClr val="tx1"/>
                </a:solidFill>
                <a:latin typeface="+mn-ea"/>
              </a:rPr>
              <a:t>for(</a:t>
            </a:r>
            <a:r>
              <a:rPr lang="en-US" altLang="ko-KR" sz="1600" b="1" dirty="0" err="1">
                <a:solidFill>
                  <a:schemeClr val="tx1"/>
                </a:solidFill>
                <a:latin typeface="+mn-ea"/>
              </a:rPr>
              <a:t>i</a:t>
            </a:r>
            <a:r>
              <a:rPr lang="en-US" altLang="ko-KR" sz="1600" b="1" dirty="0">
                <a:solidFill>
                  <a:schemeClr val="tx1"/>
                </a:solidFill>
                <a:latin typeface="+mn-ea"/>
              </a:rPr>
              <a:t>=0; </a:t>
            </a:r>
            <a:r>
              <a:rPr lang="en-US" altLang="ko-KR" sz="1600" b="1" dirty="0" err="1">
                <a:solidFill>
                  <a:schemeClr val="tx1"/>
                </a:solidFill>
                <a:latin typeface="+mn-ea"/>
              </a:rPr>
              <a:t>i</a:t>
            </a:r>
            <a:r>
              <a:rPr lang="en-US" altLang="ko-KR" sz="1600" b="1" dirty="0">
                <a:solidFill>
                  <a:schemeClr val="tx1"/>
                </a:solidFill>
                <a:latin typeface="+mn-ea"/>
              </a:rPr>
              <a:t>&lt;7; </a:t>
            </a:r>
            <a:r>
              <a:rPr lang="en-US" altLang="ko-KR" sz="1600" b="1" dirty="0" err="1">
                <a:solidFill>
                  <a:schemeClr val="tx1"/>
                </a:solidFill>
                <a:latin typeface="+mn-ea"/>
              </a:rPr>
              <a:t>i</a:t>
            </a:r>
            <a:r>
              <a:rPr lang="en-US" altLang="ko-KR" sz="1600" b="1" dirty="0">
                <a:solidFill>
                  <a:schemeClr val="tx1"/>
                </a:solidFill>
                <a:latin typeface="+mn-ea"/>
              </a:rPr>
              <a:t>++) {</a:t>
            </a:r>
          </a:p>
          <a:p>
            <a:pPr marL="180000">
              <a:lnSpc>
                <a:spcPct val="150000"/>
              </a:lnSpc>
            </a:pPr>
            <a:r>
              <a:rPr lang="en-US" altLang="ko-KR" sz="1600" b="1" dirty="0" smtClean="0">
                <a:solidFill>
                  <a:schemeClr val="tx1"/>
                </a:solidFill>
                <a:latin typeface="+mn-ea"/>
              </a:rPr>
              <a:t>      if(a[0</a:t>
            </a:r>
            <a:r>
              <a:rPr lang="en-US" altLang="ko-KR" sz="1600" b="1" dirty="0">
                <a:solidFill>
                  <a:schemeClr val="tx1"/>
                </a:solidFill>
                <a:latin typeface="+mn-ea"/>
              </a:rPr>
              <a:t>][</a:t>
            </a:r>
            <a:r>
              <a:rPr lang="en-US" altLang="ko-KR" sz="1600" b="1" dirty="0" err="1">
                <a:solidFill>
                  <a:schemeClr val="tx1"/>
                </a:solidFill>
                <a:latin typeface="+mn-ea"/>
              </a:rPr>
              <a:t>i</a:t>
            </a:r>
            <a:r>
              <a:rPr lang="en-US" altLang="ko-KR" sz="1600" b="1" dirty="0">
                <a:solidFill>
                  <a:schemeClr val="tx1"/>
                </a:solidFill>
                <a:latin typeface="+mn-ea"/>
              </a:rPr>
              <a:t>] == </a:t>
            </a:r>
            <a:r>
              <a:rPr lang="en-US" altLang="ko-KR" sz="1600" b="1" dirty="0" err="1">
                <a:solidFill>
                  <a:schemeClr val="tx1"/>
                </a:solidFill>
                <a:latin typeface="+mn-ea"/>
              </a:rPr>
              <a:t>code.toUpperCase</a:t>
            </a:r>
            <a:r>
              <a:rPr lang="en-US" altLang="ko-KR" sz="1600" b="1" dirty="0">
                <a:solidFill>
                  <a:schemeClr val="tx1"/>
                </a:solidFill>
                <a:latin typeface="+mn-ea"/>
              </a:rPr>
              <a:t>()) {</a:t>
            </a:r>
          </a:p>
          <a:p>
            <a:pPr marL="180000">
              <a:lnSpc>
                <a:spcPct val="150000"/>
              </a:lnSpc>
            </a:pPr>
            <a:r>
              <a:rPr lang="en-US" altLang="ko-KR" sz="1600" b="1" dirty="0" smtClean="0">
                <a:solidFill>
                  <a:schemeClr val="tx1"/>
                </a:solidFill>
                <a:latin typeface="+mn-ea"/>
              </a:rPr>
              <a:t>           expo </a:t>
            </a:r>
            <a:r>
              <a:rPr lang="en-US" altLang="ko-KR" sz="1600" b="1" dirty="0">
                <a:solidFill>
                  <a:schemeClr val="tx1"/>
                </a:solidFill>
                <a:latin typeface="+mn-ea"/>
              </a:rPr>
              <a:t>= a[2][</a:t>
            </a:r>
            <a:r>
              <a:rPr lang="en-US" altLang="ko-KR" sz="1600" b="1" dirty="0" err="1">
                <a:solidFill>
                  <a:schemeClr val="tx1"/>
                </a:solidFill>
                <a:latin typeface="+mn-ea"/>
              </a:rPr>
              <a:t>i</a:t>
            </a:r>
            <a:r>
              <a:rPr lang="en-US" altLang="ko-KR" sz="1600" b="1" dirty="0">
                <a:solidFill>
                  <a:schemeClr val="tx1"/>
                </a:solidFill>
                <a:latin typeface="+mn-ea"/>
              </a:rPr>
              <a:t>] * order;</a:t>
            </a:r>
          </a:p>
          <a:p>
            <a:pPr marL="180000">
              <a:lnSpc>
                <a:spcPct val="150000"/>
              </a:lnSpc>
            </a:pPr>
            <a:r>
              <a:rPr lang="en-US" altLang="ko-KR" sz="1600" b="1" dirty="0" smtClean="0">
                <a:solidFill>
                  <a:schemeClr val="tx1"/>
                </a:solidFill>
                <a:latin typeface="+mn-ea"/>
              </a:rPr>
              <a:t>           </a:t>
            </a:r>
            <a:r>
              <a:rPr lang="en-US" altLang="ko-KR" sz="1600" b="1" dirty="0" err="1" smtClean="0">
                <a:solidFill>
                  <a:schemeClr val="tx1"/>
                </a:solidFill>
                <a:latin typeface="+mn-ea"/>
              </a:rPr>
              <a:t>document.write</a:t>
            </a:r>
            <a:r>
              <a:rPr lang="en-US" altLang="ko-KR" sz="1600" b="1" dirty="0">
                <a:solidFill>
                  <a:schemeClr val="tx1"/>
                </a:solidFill>
                <a:latin typeface="+mn-ea"/>
              </a:rPr>
              <a:t>("</a:t>
            </a:r>
            <a:r>
              <a:rPr lang="ko-KR" altLang="en-US" sz="1600" b="1" dirty="0" err="1">
                <a:solidFill>
                  <a:schemeClr val="tx1"/>
                </a:solidFill>
                <a:latin typeface="+mn-ea"/>
              </a:rPr>
              <a:t>국가명</a:t>
            </a:r>
            <a:r>
              <a:rPr lang="ko-KR" altLang="en-US" sz="1600" b="1" dirty="0">
                <a:solidFill>
                  <a:schemeClr val="tx1"/>
                </a:solidFill>
                <a:latin typeface="+mn-ea"/>
              </a:rPr>
              <a:t> </a:t>
            </a:r>
            <a:r>
              <a:rPr lang="en-US" altLang="ko-KR" sz="1600" b="1" dirty="0">
                <a:solidFill>
                  <a:schemeClr val="tx1"/>
                </a:solidFill>
                <a:latin typeface="+mn-ea"/>
              </a:rPr>
              <a:t>: " +a[1][</a:t>
            </a:r>
            <a:r>
              <a:rPr lang="en-US" altLang="ko-KR" sz="1600" b="1" dirty="0" err="1">
                <a:solidFill>
                  <a:schemeClr val="tx1"/>
                </a:solidFill>
                <a:latin typeface="+mn-ea"/>
              </a:rPr>
              <a:t>i</a:t>
            </a:r>
            <a:r>
              <a:rPr lang="en-US" altLang="ko-KR" sz="1600" b="1" dirty="0">
                <a:solidFill>
                  <a:schemeClr val="tx1"/>
                </a:solidFill>
                <a:latin typeface="+mn-ea"/>
              </a:rPr>
              <a:t>] + "&lt;</a:t>
            </a:r>
            <a:r>
              <a:rPr lang="en-US" altLang="ko-KR" sz="1600" b="1" dirty="0" err="1">
                <a:solidFill>
                  <a:schemeClr val="tx1"/>
                </a:solidFill>
                <a:latin typeface="+mn-ea"/>
              </a:rPr>
              <a:t>br</a:t>
            </a:r>
            <a:r>
              <a:rPr lang="en-US" altLang="ko-KR" sz="1600" b="1" dirty="0">
                <a:solidFill>
                  <a:schemeClr val="tx1"/>
                </a:solidFill>
                <a:latin typeface="+mn-ea"/>
              </a:rPr>
              <a:t>&gt;");</a:t>
            </a:r>
          </a:p>
          <a:p>
            <a:pPr marL="180000">
              <a:lnSpc>
                <a:spcPct val="150000"/>
              </a:lnSpc>
            </a:pPr>
            <a:r>
              <a:rPr lang="en-US" altLang="ko-KR" sz="1600" b="1" dirty="0" smtClean="0">
                <a:solidFill>
                  <a:schemeClr val="tx1"/>
                </a:solidFill>
                <a:latin typeface="+mn-ea"/>
              </a:rPr>
              <a:t>           </a:t>
            </a:r>
            <a:r>
              <a:rPr lang="en-US" altLang="ko-KR" sz="1600" b="1" dirty="0" err="1" smtClean="0">
                <a:solidFill>
                  <a:schemeClr val="tx1"/>
                </a:solidFill>
                <a:latin typeface="+mn-ea"/>
              </a:rPr>
              <a:t>document.write</a:t>
            </a:r>
            <a:r>
              <a:rPr lang="en-US" altLang="ko-KR" sz="1600" b="1" dirty="0">
                <a:solidFill>
                  <a:schemeClr val="tx1"/>
                </a:solidFill>
                <a:latin typeface="+mn-ea"/>
              </a:rPr>
              <a:t>("</a:t>
            </a:r>
            <a:r>
              <a:rPr lang="ko-KR" altLang="en-US" sz="1600" b="1" dirty="0">
                <a:solidFill>
                  <a:schemeClr val="tx1"/>
                </a:solidFill>
                <a:latin typeface="+mn-ea"/>
              </a:rPr>
              <a:t>주문량 </a:t>
            </a:r>
            <a:r>
              <a:rPr lang="en-US" altLang="ko-KR" sz="1600" b="1" dirty="0">
                <a:solidFill>
                  <a:schemeClr val="tx1"/>
                </a:solidFill>
                <a:latin typeface="+mn-ea"/>
              </a:rPr>
              <a:t>: " +order + "&lt;</a:t>
            </a:r>
            <a:r>
              <a:rPr lang="en-US" altLang="ko-KR" sz="1600" b="1" dirty="0" err="1">
                <a:solidFill>
                  <a:schemeClr val="tx1"/>
                </a:solidFill>
                <a:latin typeface="+mn-ea"/>
              </a:rPr>
              <a:t>br</a:t>
            </a:r>
            <a:r>
              <a:rPr lang="en-US" altLang="ko-KR" sz="1600" b="1" dirty="0">
                <a:solidFill>
                  <a:schemeClr val="tx1"/>
                </a:solidFill>
                <a:latin typeface="+mn-ea"/>
              </a:rPr>
              <a:t>&gt;");</a:t>
            </a:r>
          </a:p>
          <a:p>
            <a:pPr marL="180000">
              <a:lnSpc>
                <a:spcPct val="150000"/>
              </a:lnSpc>
            </a:pPr>
            <a:r>
              <a:rPr lang="en-US" altLang="ko-KR" sz="1600" b="1" dirty="0" smtClean="0">
                <a:solidFill>
                  <a:schemeClr val="tx1"/>
                </a:solidFill>
                <a:latin typeface="+mn-ea"/>
              </a:rPr>
              <a:t>           </a:t>
            </a:r>
            <a:r>
              <a:rPr lang="en-US" altLang="ko-KR" sz="1600" b="1" dirty="0" err="1" smtClean="0">
                <a:solidFill>
                  <a:schemeClr val="tx1"/>
                </a:solidFill>
                <a:latin typeface="+mn-ea"/>
              </a:rPr>
              <a:t>document.write</a:t>
            </a:r>
            <a:r>
              <a:rPr lang="en-US" altLang="ko-KR" sz="1600" b="1" dirty="0">
                <a:solidFill>
                  <a:schemeClr val="tx1"/>
                </a:solidFill>
                <a:latin typeface="+mn-ea"/>
              </a:rPr>
              <a:t>("</a:t>
            </a:r>
            <a:r>
              <a:rPr lang="ko-KR" altLang="en-US" sz="1600" b="1" dirty="0">
                <a:solidFill>
                  <a:schemeClr val="tx1"/>
                </a:solidFill>
                <a:latin typeface="+mn-ea"/>
              </a:rPr>
              <a:t>단가 </a:t>
            </a:r>
            <a:r>
              <a:rPr lang="en-US" altLang="ko-KR" sz="1600" b="1" dirty="0">
                <a:solidFill>
                  <a:schemeClr val="tx1"/>
                </a:solidFill>
                <a:latin typeface="+mn-ea"/>
              </a:rPr>
              <a:t>: " +a[2][</a:t>
            </a:r>
            <a:r>
              <a:rPr lang="en-US" altLang="ko-KR" sz="1600" b="1" dirty="0" err="1">
                <a:solidFill>
                  <a:schemeClr val="tx1"/>
                </a:solidFill>
                <a:latin typeface="+mn-ea"/>
              </a:rPr>
              <a:t>i</a:t>
            </a:r>
            <a:r>
              <a:rPr lang="en-US" altLang="ko-KR" sz="1600" b="1" dirty="0">
                <a:solidFill>
                  <a:schemeClr val="tx1"/>
                </a:solidFill>
                <a:latin typeface="+mn-ea"/>
              </a:rPr>
              <a:t>] +"&lt;</a:t>
            </a:r>
            <a:r>
              <a:rPr lang="en-US" altLang="ko-KR" sz="1600" b="1" dirty="0" err="1">
                <a:solidFill>
                  <a:schemeClr val="tx1"/>
                </a:solidFill>
                <a:latin typeface="+mn-ea"/>
              </a:rPr>
              <a:t>br</a:t>
            </a:r>
            <a:r>
              <a:rPr lang="en-US" altLang="ko-KR" sz="1600" b="1" dirty="0">
                <a:solidFill>
                  <a:schemeClr val="tx1"/>
                </a:solidFill>
                <a:latin typeface="+mn-ea"/>
              </a:rPr>
              <a:t>&gt;");</a:t>
            </a:r>
          </a:p>
          <a:p>
            <a:pPr marL="180000">
              <a:lnSpc>
                <a:spcPct val="150000"/>
              </a:lnSpc>
            </a:pPr>
            <a:r>
              <a:rPr lang="en-US" altLang="ko-KR" sz="1600" b="1" dirty="0" smtClean="0">
                <a:solidFill>
                  <a:schemeClr val="tx1"/>
                </a:solidFill>
                <a:latin typeface="+mn-ea"/>
              </a:rPr>
              <a:t>           </a:t>
            </a:r>
            <a:r>
              <a:rPr lang="en-US" altLang="ko-KR" sz="1600" b="1" dirty="0" err="1" smtClean="0">
                <a:solidFill>
                  <a:schemeClr val="tx1"/>
                </a:solidFill>
                <a:latin typeface="+mn-ea"/>
              </a:rPr>
              <a:t>document.write</a:t>
            </a:r>
            <a:r>
              <a:rPr lang="en-US" altLang="ko-KR" sz="1600" b="1" dirty="0">
                <a:solidFill>
                  <a:schemeClr val="tx1"/>
                </a:solidFill>
                <a:latin typeface="+mn-ea"/>
              </a:rPr>
              <a:t>("</a:t>
            </a:r>
            <a:r>
              <a:rPr lang="ko-KR" altLang="en-US" sz="1600" b="1" dirty="0">
                <a:solidFill>
                  <a:schemeClr val="tx1"/>
                </a:solidFill>
                <a:latin typeface="+mn-ea"/>
              </a:rPr>
              <a:t>수출액 </a:t>
            </a:r>
            <a:r>
              <a:rPr lang="en-US" altLang="ko-KR" sz="1600" b="1" dirty="0">
                <a:solidFill>
                  <a:schemeClr val="tx1"/>
                </a:solidFill>
                <a:latin typeface="+mn-ea"/>
              </a:rPr>
              <a:t>: " +expo +"&lt;</a:t>
            </a:r>
            <a:r>
              <a:rPr lang="en-US" altLang="ko-KR" sz="1600" b="1" dirty="0" err="1">
                <a:solidFill>
                  <a:schemeClr val="tx1"/>
                </a:solidFill>
                <a:latin typeface="+mn-ea"/>
              </a:rPr>
              <a:t>br</a:t>
            </a:r>
            <a:r>
              <a:rPr lang="en-US" altLang="ko-KR" sz="1600" b="1" dirty="0">
                <a:solidFill>
                  <a:schemeClr val="tx1"/>
                </a:solidFill>
                <a:latin typeface="+mn-ea"/>
              </a:rPr>
              <a:t>&gt;");</a:t>
            </a:r>
          </a:p>
          <a:p>
            <a:pPr marL="180000">
              <a:lnSpc>
                <a:spcPct val="150000"/>
              </a:lnSpc>
            </a:pPr>
            <a:r>
              <a:rPr lang="en-US" altLang="ko-KR" sz="1600" b="1" dirty="0" smtClean="0">
                <a:solidFill>
                  <a:schemeClr val="tx1"/>
                </a:solidFill>
                <a:latin typeface="+mn-ea"/>
              </a:rPr>
              <a:t>      }</a:t>
            </a:r>
            <a:endParaRPr lang="en-US" altLang="ko-KR" sz="1600" b="1" dirty="0">
              <a:solidFill>
                <a:schemeClr val="tx1"/>
              </a:solidFill>
              <a:latin typeface="+mn-ea"/>
            </a:endParaRPr>
          </a:p>
          <a:p>
            <a:pPr marL="180000">
              <a:lnSpc>
                <a:spcPct val="150000"/>
              </a:lnSpc>
            </a:pPr>
            <a:r>
              <a:rPr lang="en-US" altLang="ko-KR" sz="1600" b="1" dirty="0">
                <a:solidFill>
                  <a:schemeClr val="tx1"/>
                </a:solidFill>
                <a:latin typeface="+mn-ea"/>
              </a:rPr>
              <a:t>}</a:t>
            </a:r>
            <a:endParaRPr lang="ko-KR" altLang="en-US" sz="1600" b="1" dirty="0">
              <a:solidFill>
                <a:schemeClr val="tx1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466117351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42984" y="202148"/>
            <a:ext cx="1662315" cy="369332"/>
          </a:xfrm>
        </p:spPr>
        <p:txBody>
          <a:bodyPr/>
          <a:lstStyle/>
          <a:p>
            <a:r>
              <a:rPr lang="en-US" altLang="ko-KR" dirty="0" smtClean="0"/>
              <a:t> 2</a:t>
            </a:r>
            <a:r>
              <a:rPr lang="ko-KR" altLang="en-US" dirty="0" smtClean="0"/>
              <a:t>차원 배열</a:t>
            </a:r>
            <a:endParaRPr lang="ko-KR" altLang="en-US" dirty="0"/>
          </a:p>
        </p:txBody>
      </p:sp>
      <p:sp>
        <p:nvSpPr>
          <p:cNvPr id="4" name="TextBox 4"/>
          <p:cNvSpPr txBox="1">
            <a:spLocks noChangeArrowheads="1"/>
          </p:cNvSpPr>
          <p:nvPr/>
        </p:nvSpPr>
        <p:spPr bwMode="auto">
          <a:xfrm>
            <a:off x="174948" y="1004692"/>
            <a:ext cx="10009112" cy="31547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142875" latinLnBrk="1">
              <a:spcBef>
                <a:spcPct val="20000"/>
              </a:spcBef>
              <a:buFont typeface="Arial" charset="0"/>
              <a:buChar char="•"/>
              <a:tabLst>
                <a:tab pos="0" algn="l"/>
              </a:tabLst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defTabSz="142875" latinLnBrk="1">
              <a:spcBef>
                <a:spcPct val="20000"/>
              </a:spcBef>
              <a:buFont typeface="Arial" charset="0"/>
              <a:buChar char="–"/>
              <a:tabLst>
                <a:tab pos="0" algn="l"/>
              </a:tabLst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defTabSz="142875" latinLnBrk="1">
              <a:spcBef>
                <a:spcPct val="20000"/>
              </a:spcBef>
              <a:buFont typeface="Arial" charset="0"/>
              <a:buChar char="•"/>
              <a:tabLst>
                <a:tab pos="0" algn="l"/>
              </a:tabLst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defTabSz="142875" latinLnBrk="1">
              <a:spcBef>
                <a:spcPct val="20000"/>
              </a:spcBef>
              <a:buFont typeface="Arial" charset="0"/>
              <a:buChar char="–"/>
              <a:tabLst>
                <a:tab pos="0" algn="l"/>
              </a:tabLst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defTabSz="142875" latinLnBrk="1">
              <a:spcBef>
                <a:spcPct val="20000"/>
              </a:spcBef>
              <a:buFont typeface="Arial" charset="0"/>
              <a:buChar char="»"/>
              <a:tabLst>
                <a:tab pos="0" algn="l"/>
              </a:tabLst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defTabSz="14287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0" algn="l"/>
              </a:tabLst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defTabSz="14287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0" algn="l"/>
              </a:tabLst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defTabSz="14287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0" algn="l"/>
              </a:tabLst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defTabSz="14287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0" algn="l"/>
              </a:tabLst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marL="342900" indent="-342900">
              <a:lnSpc>
                <a:spcPct val="150000"/>
              </a:lnSpc>
              <a:buClr>
                <a:srgbClr val="FF0000"/>
              </a:buClr>
              <a:buFont typeface="Brush Script MT" panose="03060802040406070304" pitchFamily="66" charset="0"/>
              <a:buChar char="O"/>
            </a:pPr>
            <a:r>
              <a:rPr lang="ko-KR" altLang="en-US" sz="1800" b="1" dirty="0" smtClean="0"/>
              <a:t>실습 </a:t>
            </a:r>
            <a:r>
              <a:rPr lang="en-US" altLang="ko-KR" sz="1800" b="1" dirty="0" smtClean="0"/>
              <a:t>13-10) </a:t>
            </a:r>
            <a:r>
              <a:rPr lang="ko-KR" altLang="en-US" sz="1800" b="1" dirty="0" smtClean="0"/>
              <a:t>다음과 같은 성적 데이터가 있다</a:t>
            </a:r>
            <a:r>
              <a:rPr lang="en-US" altLang="ko-KR" sz="1800" b="1" dirty="0" smtClean="0"/>
              <a:t>.  2</a:t>
            </a:r>
            <a:r>
              <a:rPr lang="ko-KR" altLang="en-US" sz="1800" b="1" dirty="0" smtClean="0"/>
              <a:t>차원 배열로 초기값을 지정한 후 평균을 </a:t>
            </a:r>
            <a:r>
              <a:rPr lang="en-US" altLang="ko-KR" sz="1800" b="1" dirty="0" smtClean="0"/>
              <a:t/>
            </a:r>
            <a:br>
              <a:rPr lang="en-US" altLang="ko-KR" sz="1800" b="1" dirty="0" smtClean="0"/>
            </a:br>
            <a:r>
              <a:rPr lang="ko-KR" altLang="en-US" sz="1800" b="1" dirty="0" smtClean="0"/>
              <a:t>구하여 </a:t>
            </a:r>
            <a:r>
              <a:rPr lang="en-US" altLang="ko-KR" sz="1800" b="1" dirty="0" smtClean="0"/>
              <a:t>5</a:t>
            </a:r>
            <a:r>
              <a:rPr lang="ko-KR" altLang="en-US" sz="1800" b="1" dirty="0" smtClean="0"/>
              <a:t>점마다 </a:t>
            </a:r>
            <a:r>
              <a:rPr lang="en-US" altLang="ko-KR" sz="1800" b="1" dirty="0" smtClean="0"/>
              <a:t>* </a:t>
            </a:r>
            <a:r>
              <a:rPr lang="ko-KR" altLang="en-US" sz="1800" b="1" dirty="0" smtClean="0"/>
              <a:t>기호를 출력하는 프로그램을 작성하시오</a:t>
            </a:r>
            <a:r>
              <a:rPr lang="en-US" altLang="ko-KR" sz="1800" b="1" dirty="0" smtClean="0"/>
              <a:t>.</a:t>
            </a:r>
            <a:br>
              <a:rPr lang="en-US" altLang="ko-KR" sz="1800" b="1" dirty="0" smtClean="0"/>
            </a:br>
            <a:r>
              <a:rPr lang="en-US" altLang="ko-KR" sz="1800" b="1" dirty="0" smtClean="0"/>
              <a:t/>
            </a:r>
            <a:br>
              <a:rPr lang="en-US" altLang="ko-KR" sz="1800" b="1" dirty="0" smtClean="0"/>
            </a:br>
            <a:r>
              <a:rPr lang="en-US" altLang="ko-KR" sz="1800" b="1" dirty="0" smtClean="0"/>
              <a:t/>
            </a:r>
            <a:br>
              <a:rPr lang="en-US" altLang="ko-KR" sz="1800" b="1" dirty="0" smtClean="0"/>
            </a:br>
            <a:r>
              <a:rPr lang="en-US" altLang="ko-KR" sz="1800" b="1" dirty="0" smtClean="0"/>
              <a:t/>
            </a:r>
            <a:br>
              <a:rPr lang="en-US" altLang="ko-KR" sz="1800" b="1" dirty="0" smtClean="0"/>
            </a:br>
            <a:endParaRPr lang="en-US" altLang="ko-KR" sz="1800" b="1" dirty="0" smtClean="0"/>
          </a:p>
          <a:p>
            <a:pPr marL="342900" indent="-342900">
              <a:lnSpc>
                <a:spcPct val="150000"/>
              </a:lnSpc>
              <a:spcBef>
                <a:spcPts val="1200"/>
              </a:spcBef>
              <a:buClr>
                <a:srgbClr val="FF0000"/>
              </a:buClr>
              <a:buFont typeface="Brush Script MT" panose="03060802040406070304" pitchFamily="66" charset="0"/>
              <a:buChar char="O"/>
            </a:pPr>
            <a:r>
              <a:rPr lang="ko-KR" altLang="en-US" sz="1800" b="1" dirty="0" smtClean="0"/>
              <a:t>실행 예</a:t>
            </a:r>
            <a:endParaRPr lang="en-US" altLang="ko-KR" sz="1800" b="1" dirty="0" smtClean="0"/>
          </a:p>
        </p:txBody>
      </p:sp>
      <p:graphicFrame>
        <p:nvGraphicFramePr>
          <p:cNvPr id="5" name="표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36161827"/>
              </p:ext>
            </p:extLst>
          </p:nvPr>
        </p:nvGraphicFramePr>
        <p:xfrm>
          <a:off x="3127276" y="2060848"/>
          <a:ext cx="3204356" cy="14494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01089"/>
                <a:gridCol w="801089"/>
                <a:gridCol w="801089"/>
                <a:gridCol w="801089"/>
              </a:tblGrid>
              <a:tr h="36235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b="1" dirty="0" smtClean="0">
                          <a:latin typeface="+mn-ea"/>
                          <a:ea typeface="+mn-ea"/>
                        </a:rPr>
                        <a:t>성명</a:t>
                      </a:r>
                      <a:endParaRPr lang="ko-KR" altLang="en-US" sz="1400" b="1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400" b="1" dirty="0" smtClean="0">
                          <a:latin typeface="+mn-ea"/>
                          <a:ea typeface="+mn-ea"/>
                        </a:rPr>
                        <a:t>국어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400" b="1" dirty="0" smtClean="0">
                          <a:latin typeface="+mn-ea"/>
                          <a:ea typeface="+mn-ea"/>
                        </a:rPr>
                        <a:t>영어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400" b="1" dirty="0" smtClean="0">
                          <a:latin typeface="+mn-ea"/>
                          <a:ea typeface="+mn-ea"/>
                        </a:rPr>
                        <a:t>수학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36235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400" b="0" dirty="0" smtClean="0">
                          <a:latin typeface="+mn-ea"/>
                          <a:ea typeface="+mn-ea"/>
                        </a:rPr>
                        <a:t>김가희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0" dirty="0" smtClean="0">
                          <a:latin typeface="+mn-ea"/>
                          <a:ea typeface="+mn-ea"/>
                        </a:rPr>
                        <a:t>98</a:t>
                      </a:r>
                      <a:endParaRPr lang="ko-KR" altLang="en-US" sz="1400" b="0" dirty="0" smtClean="0"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0" dirty="0" smtClean="0">
                          <a:latin typeface="+mn-ea"/>
                          <a:ea typeface="+mn-ea"/>
                        </a:rPr>
                        <a:t>88</a:t>
                      </a:r>
                      <a:endParaRPr lang="ko-KR" altLang="en-US" sz="1400" b="0" dirty="0" smtClean="0"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0" dirty="0" smtClean="0">
                          <a:latin typeface="+mn-ea"/>
                          <a:ea typeface="+mn-ea"/>
                        </a:rPr>
                        <a:t>84</a:t>
                      </a:r>
                      <a:endParaRPr lang="ko-KR" altLang="en-US" sz="1400" b="0" dirty="0" smtClean="0"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6235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400" b="0" dirty="0" smtClean="0">
                          <a:latin typeface="+mn-ea"/>
                          <a:ea typeface="+mn-ea"/>
                        </a:rPr>
                        <a:t>이정명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0" dirty="0" smtClean="0">
                          <a:latin typeface="+mn-ea"/>
                          <a:ea typeface="+mn-ea"/>
                        </a:rPr>
                        <a:t>78</a:t>
                      </a:r>
                      <a:endParaRPr lang="ko-KR" altLang="en-US" sz="1400" b="0" dirty="0" smtClean="0"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0" dirty="0" smtClean="0">
                          <a:latin typeface="+mn-ea"/>
                          <a:ea typeface="+mn-ea"/>
                        </a:rPr>
                        <a:t>82</a:t>
                      </a:r>
                      <a:endParaRPr lang="ko-KR" altLang="en-US" sz="1400" b="0" dirty="0" smtClean="0"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0" dirty="0" smtClean="0">
                          <a:latin typeface="+mn-ea"/>
                          <a:ea typeface="+mn-ea"/>
                        </a:rPr>
                        <a:t>74</a:t>
                      </a:r>
                      <a:endParaRPr lang="ko-KR" altLang="en-US" sz="1400" b="0" dirty="0" smtClean="0"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6235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400" b="0" dirty="0" smtClean="0">
                          <a:latin typeface="+mn-ea"/>
                          <a:ea typeface="+mn-ea"/>
                        </a:rPr>
                        <a:t>최길성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0" dirty="0" smtClean="0">
                          <a:latin typeface="+mn-ea"/>
                          <a:ea typeface="+mn-ea"/>
                        </a:rPr>
                        <a:t>86</a:t>
                      </a:r>
                      <a:endParaRPr lang="ko-KR" altLang="en-US" sz="1400" b="0" dirty="0" smtClean="0"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0" dirty="0" smtClean="0">
                          <a:latin typeface="+mn-ea"/>
                          <a:ea typeface="+mn-ea"/>
                        </a:rPr>
                        <a:t>90</a:t>
                      </a:r>
                      <a:endParaRPr lang="ko-KR" altLang="en-US" sz="1400" b="0" dirty="0" smtClean="0"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0" dirty="0" smtClean="0">
                          <a:latin typeface="+mn-ea"/>
                          <a:ea typeface="+mn-ea"/>
                        </a:rPr>
                        <a:t>89</a:t>
                      </a:r>
                      <a:endParaRPr lang="ko-KR" altLang="en-US" sz="1400" b="0" dirty="0" smtClean="0"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39244" y="3923877"/>
            <a:ext cx="3816424" cy="2293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92614331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42984" y="202148"/>
            <a:ext cx="1662315" cy="369332"/>
          </a:xfrm>
        </p:spPr>
        <p:txBody>
          <a:bodyPr/>
          <a:lstStyle/>
          <a:p>
            <a:r>
              <a:rPr lang="en-US" altLang="ko-KR" dirty="0" smtClean="0"/>
              <a:t> 2</a:t>
            </a:r>
            <a:r>
              <a:rPr lang="ko-KR" altLang="en-US" dirty="0" smtClean="0"/>
              <a:t>차원 배열</a:t>
            </a:r>
            <a:endParaRPr lang="ko-KR" altLang="en-US" dirty="0"/>
          </a:p>
        </p:txBody>
      </p:sp>
      <p:sp>
        <p:nvSpPr>
          <p:cNvPr id="6" name="직사각형 5"/>
          <p:cNvSpPr/>
          <p:nvPr/>
        </p:nvSpPr>
        <p:spPr>
          <a:xfrm>
            <a:off x="746472" y="1052736"/>
            <a:ext cx="8645500" cy="5544616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80000">
              <a:lnSpc>
                <a:spcPts val="2500"/>
              </a:lnSpc>
            </a:pPr>
            <a:r>
              <a:rPr lang="en-US" altLang="ko-KR" sz="1600" b="1" dirty="0" err="1">
                <a:solidFill>
                  <a:schemeClr val="tx1"/>
                </a:solidFill>
                <a:latin typeface="+mn-ea"/>
              </a:rPr>
              <a:t>var</a:t>
            </a:r>
            <a:r>
              <a:rPr lang="en-US" altLang="ko-KR" sz="1600" b="1" dirty="0">
                <a:solidFill>
                  <a:schemeClr val="tx1"/>
                </a:solidFill>
                <a:latin typeface="+mn-ea"/>
              </a:rPr>
              <a:t> score = [["</a:t>
            </a:r>
            <a:r>
              <a:rPr lang="ko-KR" altLang="en-US" sz="1600" b="1" dirty="0">
                <a:solidFill>
                  <a:schemeClr val="tx1"/>
                </a:solidFill>
                <a:latin typeface="+mn-ea"/>
              </a:rPr>
              <a:t>김가희</a:t>
            </a:r>
            <a:r>
              <a:rPr lang="en-US" altLang="ko-KR" sz="1600" b="1" dirty="0">
                <a:solidFill>
                  <a:schemeClr val="tx1"/>
                </a:solidFill>
                <a:latin typeface="+mn-ea"/>
              </a:rPr>
              <a:t>", 98, 88, 84],</a:t>
            </a:r>
          </a:p>
          <a:p>
            <a:pPr marL="180000">
              <a:lnSpc>
                <a:spcPts val="2500"/>
              </a:lnSpc>
            </a:pPr>
            <a:r>
              <a:rPr lang="en-US" altLang="ko-KR" sz="1600" b="1" dirty="0" smtClean="0">
                <a:solidFill>
                  <a:schemeClr val="tx1"/>
                </a:solidFill>
                <a:latin typeface="+mn-ea"/>
              </a:rPr>
              <a:t>                 ["</a:t>
            </a:r>
            <a:r>
              <a:rPr lang="ko-KR" altLang="en-US" sz="1600" b="1" dirty="0">
                <a:solidFill>
                  <a:schemeClr val="tx1"/>
                </a:solidFill>
                <a:latin typeface="+mn-ea"/>
              </a:rPr>
              <a:t>이정명</a:t>
            </a:r>
            <a:r>
              <a:rPr lang="en-US" altLang="ko-KR" sz="1600" b="1" dirty="0">
                <a:solidFill>
                  <a:schemeClr val="tx1"/>
                </a:solidFill>
                <a:latin typeface="+mn-ea"/>
              </a:rPr>
              <a:t>", 78, 82, 74],</a:t>
            </a:r>
          </a:p>
          <a:p>
            <a:pPr marL="180000">
              <a:lnSpc>
                <a:spcPts val="2500"/>
              </a:lnSpc>
            </a:pPr>
            <a:r>
              <a:rPr lang="en-US" altLang="ko-KR" sz="1600" b="1" dirty="0" smtClean="0">
                <a:solidFill>
                  <a:schemeClr val="tx1"/>
                </a:solidFill>
                <a:latin typeface="+mn-ea"/>
              </a:rPr>
              <a:t>                 ["</a:t>
            </a:r>
            <a:r>
              <a:rPr lang="ko-KR" altLang="en-US" sz="1600" b="1" dirty="0">
                <a:solidFill>
                  <a:schemeClr val="tx1"/>
                </a:solidFill>
                <a:latin typeface="+mn-ea"/>
              </a:rPr>
              <a:t>최길성</a:t>
            </a:r>
            <a:r>
              <a:rPr lang="en-US" altLang="ko-KR" sz="1600" b="1" dirty="0">
                <a:solidFill>
                  <a:schemeClr val="tx1"/>
                </a:solidFill>
                <a:latin typeface="+mn-ea"/>
              </a:rPr>
              <a:t>", 86, 90, 89]];</a:t>
            </a:r>
          </a:p>
          <a:p>
            <a:pPr marL="180000">
              <a:lnSpc>
                <a:spcPts val="2500"/>
              </a:lnSpc>
            </a:pPr>
            <a:r>
              <a:rPr lang="nn-NO" altLang="ko-KR" sz="1600" b="1" dirty="0">
                <a:solidFill>
                  <a:schemeClr val="tx1"/>
                </a:solidFill>
                <a:latin typeface="+mn-ea"/>
              </a:rPr>
              <a:t>var i, j, k, n, sum, ave;</a:t>
            </a:r>
          </a:p>
          <a:p>
            <a:pPr marL="180000">
              <a:lnSpc>
                <a:spcPts val="2500"/>
              </a:lnSpc>
            </a:pPr>
            <a:r>
              <a:rPr lang="en-US" altLang="ko-KR" sz="1600" b="1" dirty="0">
                <a:solidFill>
                  <a:schemeClr val="tx1"/>
                </a:solidFill>
                <a:latin typeface="+mn-ea"/>
              </a:rPr>
              <a:t>for(</a:t>
            </a:r>
            <a:r>
              <a:rPr lang="en-US" altLang="ko-KR" sz="1600" b="1" dirty="0" err="1">
                <a:solidFill>
                  <a:schemeClr val="tx1"/>
                </a:solidFill>
                <a:latin typeface="+mn-ea"/>
              </a:rPr>
              <a:t>i</a:t>
            </a:r>
            <a:r>
              <a:rPr lang="en-US" altLang="ko-KR" sz="1600" b="1" dirty="0">
                <a:solidFill>
                  <a:schemeClr val="tx1"/>
                </a:solidFill>
                <a:latin typeface="+mn-ea"/>
              </a:rPr>
              <a:t>=0; </a:t>
            </a:r>
            <a:r>
              <a:rPr lang="en-US" altLang="ko-KR" sz="1600" b="1" dirty="0" err="1">
                <a:solidFill>
                  <a:schemeClr val="tx1"/>
                </a:solidFill>
                <a:latin typeface="+mn-ea"/>
              </a:rPr>
              <a:t>i</a:t>
            </a:r>
            <a:r>
              <a:rPr lang="en-US" altLang="ko-KR" sz="1600" b="1" dirty="0">
                <a:solidFill>
                  <a:schemeClr val="tx1"/>
                </a:solidFill>
                <a:latin typeface="+mn-ea"/>
              </a:rPr>
              <a:t>&lt;3; </a:t>
            </a:r>
            <a:r>
              <a:rPr lang="en-US" altLang="ko-KR" sz="1600" b="1" dirty="0" err="1">
                <a:solidFill>
                  <a:schemeClr val="tx1"/>
                </a:solidFill>
                <a:latin typeface="+mn-ea"/>
              </a:rPr>
              <a:t>i</a:t>
            </a:r>
            <a:r>
              <a:rPr lang="en-US" altLang="ko-KR" sz="1600" b="1" dirty="0">
                <a:solidFill>
                  <a:schemeClr val="tx1"/>
                </a:solidFill>
                <a:latin typeface="+mn-ea"/>
              </a:rPr>
              <a:t>++) {</a:t>
            </a:r>
          </a:p>
          <a:p>
            <a:pPr marL="180000">
              <a:lnSpc>
                <a:spcPts val="2500"/>
              </a:lnSpc>
            </a:pPr>
            <a:r>
              <a:rPr lang="en-US" altLang="ko-KR" sz="1600" b="1" dirty="0" smtClean="0">
                <a:solidFill>
                  <a:schemeClr val="tx1"/>
                </a:solidFill>
                <a:latin typeface="+mn-ea"/>
              </a:rPr>
              <a:t>      sum </a:t>
            </a:r>
            <a:r>
              <a:rPr lang="en-US" altLang="ko-KR" sz="1600" b="1" dirty="0">
                <a:solidFill>
                  <a:schemeClr val="tx1"/>
                </a:solidFill>
                <a:latin typeface="+mn-ea"/>
              </a:rPr>
              <a:t>= 0;</a:t>
            </a:r>
          </a:p>
          <a:p>
            <a:pPr marL="180000">
              <a:lnSpc>
                <a:spcPts val="2500"/>
              </a:lnSpc>
            </a:pPr>
            <a:r>
              <a:rPr lang="en-US" altLang="ko-KR" sz="1600" b="1" dirty="0" smtClean="0">
                <a:solidFill>
                  <a:schemeClr val="tx1"/>
                </a:solidFill>
                <a:latin typeface="+mn-ea"/>
              </a:rPr>
              <a:t>      for(j=1</a:t>
            </a:r>
            <a:r>
              <a:rPr lang="en-US" altLang="ko-KR" sz="1600" b="1" dirty="0">
                <a:solidFill>
                  <a:schemeClr val="tx1"/>
                </a:solidFill>
                <a:latin typeface="+mn-ea"/>
              </a:rPr>
              <a:t>; j&lt;4; </a:t>
            </a:r>
            <a:r>
              <a:rPr lang="en-US" altLang="ko-KR" sz="1600" b="1" dirty="0" err="1">
                <a:solidFill>
                  <a:schemeClr val="tx1"/>
                </a:solidFill>
                <a:latin typeface="+mn-ea"/>
              </a:rPr>
              <a:t>j++</a:t>
            </a:r>
            <a:r>
              <a:rPr lang="en-US" altLang="ko-KR" sz="1600" b="1" dirty="0">
                <a:solidFill>
                  <a:schemeClr val="tx1"/>
                </a:solidFill>
                <a:latin typeface="+mn-ea"/>
              </a:rPr>
              <a:t>){</a:t>
            </a:r>
          </a:p>
          <a:p>
            <a:pPr marL="180000">
              <a:lnSpc>
                <a:spcPts val="2500"/>
              </a:lnSpc>
            </a:pPr>
            <a:r>
              <a:rPr lang="en-US" altLang="ko-KR" sz="1600" b="1" dirty="0" smtClean="0">
                <a:solidFill>
                  <a:schemeClr val="tx1"/>
                </a:solidFill>
                <a:latin typeface="+mn-ea"/>
              </a:rPr>
              <a:t>            sum </a:t>
            </a:r>
            <a:r>
              <a:rPr lang="en-US" altLang="ko-KR" sz="1600" b="1" dirty="0">
                <a:solidFill>
                  <a:schemeClr val="tx1"/>
                </a:solidFill>
                <a:latin typeface="+mn-ea"/>
              </a:rPr>
              <a:t>= sum + score[</a:t>
            </a:r>
            <a:r>
              <a:rPr lang="en-US" altLang="ko-KR" sz="1600" b="1" dirty="0" err="1">
                <a:solidFill>
                  <a:schemeClr val="tx1"/>
                </a:solidFill>
                <a:latin typeface="+mn-ea"/>
              </a:rPr>
              <a:t>i</a:t>
            </a:r>
            <a:r>
              <a:rPr lang="en-US" altLang="ko-KR" sz="1600" b="1" dirty="0">
                <a:solidFill>
                  <a:schemeClr val="tx1"/>
                </a:solidFill>
                <a:latin typeface="+mn-ea"/>
              </a:rPr>
              <a:t>][j];</a:t>
            </a:r>
          </a:p>
          <a:p>
            <a:pPr marL="180000">
              <a:lnSpc>
                <a:spcPts val="2500"/>
              </a:lnSpc>
            </a:pPr>
            <a:r>
              <a:rPr lang="en-US" altLang="ko-KR" sz="1600" b="1" dirty="0" smtClean="0">
                <a:solidFill>
                  <a:schemeClr val="tx1"/>
                </a:solidFill>
                <a:latin typeface="+mn-ea"/>
              </a:rPr>
              <a:t>      }</a:t>
            </a:r>
            <a:endParaRPr lang="en-US" altLang="ko-KR" sz="1600" b="1" dirty="0">
              <a:solidFill>
                <a:schemeClr val="tx1"/>
              </a:solidFill>
              <a:latin typeface="+mn-ea"/>
            </a:endParaRPr>
          </a:p>
          <a:p>
            <a:pPr marL="180000">
              <a:lnSpc>
                <a:spcPts val="2500"/>
              </a:lnSpc>
            </a:pPr>
            <a:r>
              <a:rPr lang="en-US" altLang="ko-KR" sz="1600" b="1" dirty="0" smtClean="0">
                <a:solidFill>
                  <a:schemeClr val="tx1"/>
                </a:solidFill>
                <a:latin typeface="+mn-ea"/>
              </a:rPr>
              <a:t>      </a:t>
            </a:r>
            <a:r>
              <a:rPr lang="en-US" altLang="ko-KR" sz="1600" b="1" dirty="0" err="1" smtClean="0">
                <a:solidFill>
                  <a:schemeClr val="tx1"/>
                </a:solidFill>
                <a:latin typeface="+mn-ea"/>
              </a:rPr>
              <a:t>ave</a:t>
            </a:r>
            <a:r>
              <a:rPr lang="en-US" altLang="ko-KR" sz="1600" b="1" dirty="0" smtClean="0">
                <a:solidFill>
                  <a:schemeClr val="tx1"/>
                </a:solidFill>
                <a:latin typeface="+mn-ea"/>
              </a:rPr>
              <a:t> </a:t>
            </a:r>
            <a:r>
              <a:rPr lang="en-US" altLang="ko-KR" sz="1600" b="1" dirty="0">
                <a:solidFill>
                  <a:schemeClr val="tx1"/>
                </a:solidFill>
                <a:latin typeface="+mn-ea"/>
              </a:rPr>
              <a:t>= sum / 3;</a:t>
            </a:r>
          </a:p>
          <a:p>
            <a:pPr marL="180000">
              <a:lnSpc>
                <a:spcPts val="2500"/>
              </a:lnSpc>
            </a:pPr>
            <a:r>
              <a:rPr lang="en-US" altLang="ko-KR" sz="1600" b="1" dirty="0" smtClean="0">
                <a:solidFill>
                  <a:schemeClr val="tx1"/>
                </a:solidFill>
                <a:latin typeface="+mn-ea"/>
              </a:rPr>
              <a:t>      n </a:t>
            </a:r>
            <a:r>
              <a:rPr lang="en-US" altLang="ko-KR" sz="1600" b="1" dirty="0">
                <a:solidFill>
                  <a:schemeClr val="tx1"/>
                </a:solidFill>
                <a:latin typeface="+mn-ea"/>
              </a:rPr>
              <a:t>= (</a:t>
            </a:r>
            <a:r>
              <a:rPr lang="en-US" altLang="ko-KR" sz="1600" b="1" dirty="0" err="1">
                <a:solidFill>
                  <a:schemeClr val="tx1"/>
                </a:solidFill>
                <a:latin typeface="+mn-ea"/>
              </a:rPr>
              <a:t>ave</a:t>
            </a:r>
            <a:r>
              <a:rPr lang="en-US" altLang="ko-KR" sz="1600" b="1" dirty="0">
                <a:solidFill>
                  <a:schemeClr val="tx1"/>
                </a:solidFill>
                <a:latin typeface="+mn-ea"/>
              </a:rPr>
              <a:t>-(ave%5))/5;</a:t>
            </a:r>
          </a:p>
          <a:p>
            <a:pPr marL="180000">
              <a:lnSpc>
                <a:spcPts val="2500"/>
              </a:lnSpc>
            </a:pPr>
            <a:r>
              <a:rPr lang="en-US" altLang="ko-KR" sz="1600" b="1" dirty="0" smtClean="0">
                <a:solidFill>
                  <a:schemeClr val="tx1"/>
                </a:solidFill>
                <a:latin typeface="+mn-ea"/>
              </a:rPr>
              <a:t>      </a:t>
            </a:r>
            <a:r>
              <a:rPr lang="en-US" altLang="ko-KR" sz="1600" b="1" dirty="0" err="1" smtClean="0">
                <a:solidFill>
                  <a:schemeClr val="tx1"/>
                </a:solidFill>
                <a:latin typeface="+mn-ea"/>
              </a:rPr>
              <a:t>document.write</a:t>
            </a:r>
            <a:r>
              <a:rPr lang="en-US" altLang="ko-KR" sz="1600" b="1" dirty="0" smtClean="0">
                <a:solidFill>
                  <a:schemeClr val="tx1"/>
                </a:solidFill>
                <a:latin typeface="+mn-ea"/>
              </a:rPr>
              <a:t>(score[</a:t>
            </a:r>
            <a:r>
              <a:rPr lang="en-US" altLang="ko-KR" sz="1600" b="1" dirty="0" err="1" smtClean="0">
                <a:solidFill>
                  <a:schemeClr val="tx1"/>
                </a:solidFill>
                <a:latin typeface="+mn-ea"/>
              </a:rPr>
              <a:t>i</a:t>
            </a:r>
            <a:r>
              <a:rPr lang="en-US" altLang="ko-KR" sz="1600" b="1" dirty="0">
                <a:solidFill>
                  <a:schemeClr val="tx1"/>
                </a:solidFill>
                <a:latin typeface="+mn-ea"/>
              </a:rPr>
              <a:t>][0] +" " +</a:t>
            </a:r>
            <a:r>
              <a:rPr lang="en-US" altLang="ko-KR" sz="1600" b="1" dirty="0" err="1">
                <a:solidFill>
                  <a:schemeClr val="tx1"/>
                </a:solidFill>
                <a:latin typeface="+mn-ea"/>
              </a:rPr>
              <a:t>ave.toFixed</a:t>
            </a:r>
            <a:r>
              <a:rPr lang="en-US" altLang="ko-KR" sz="1600" b="1" dirty="0">
                <a:solidFill>
                  <a:schemeClr val="tx1"/>
                </a:solidFill>
                <a:latin typeface="+mn-ea"/>
              </a:rPr>
              <a:t>(1) +"</a:t>
            </a:r>
            <a:r>
              <a:rPr lang="ko-KR" altLang="en-US" sz="1600" b="1" dirty="0">
                <a:solidFill>
                  <a:schemeClr val="tx1"/>
                </a:solidFill>
                <a:latin typeface="+mn-ea"/>
              </a:rPr>
              <a:t>점 </a:t>
            </a:r>
            <a:r>
              <a:rPr lang="en-US" altLang="ko-KR" sz="1600" b="1" dirty="0">
                <a:solidFill>
                  <a:schemeClr val="tx1"/>
                </a:solidFill>
                <a:latin typeface="+mn-ea"/>
              </a:rPr>
              <a:t>: ");</a:t>
            </a:r>
          </a:p>
          <a:p>
            <a:pPr marL="180000">
              <a:lnSpc>
                <a:spcPts val="2500"/>
              </a:lnSpc>
            </a:pPr>
            <a:r>
              <a:rPr lang="en-US" altLang="ko-KR" sz="1600" b="1" dirty="0" smtClean="0">
                <a:solidFill>
                  <a:schemeClr val="tx1"/>
                </a:solidFill>
                <a:latin typeface="+mn-ea"/>
              </a:rPr>
              <a:t>      for(k=1</a:t>
            </a:r>
            <a:r>
              <a:rPr lang="en-US" altLang="ko-KR" sz="1600" b="1" dirty="0">
                <a:solidFill>
                  <a:schemeClr val="tx1"/>
                </a:solidFill>
                <a:latin typeface="+mn-ea"/>
              </a:rPr>
              <a:t>; k&lt;=n; k++) {</a:t>
            </a:r>
          </a:p>
          <a:p>
            <a:pPr marL="180000">
              <a:lnSpc>
                <a:spcPts val="2500"/>
              </a:lnSpc>
            </a:pPr>
            <a:r>
              <a:rPr lang="en-US" altLang="ko-KR" sz="1600" b="1" dirty="0" smtClean="0">
                <a:solidFill>
                  <a:schemeClr val="tx1"/>
                </a:solidFill>
                <a:latin typeface="+mn-ea"/>
              </a:rPr>
              <a:t>            </a:t>
            </a:r>
            <a:r>
              <a:rPr lang="en-US" altLang="ko-KR" sz="1600" b="1" dirty="0" err="1" smtClean="0">
                <a:solidFill>
                  <a:schemeClr val="tx1"/>
                </a:solidFill>
                <a:latin typeface="+mn-ea"/>
              </a:rPr>
              <a:t>document.write</a:t>
            </a:r>
            <a:r>
              <a:rPr lang="en-US" altLang="ko-KR" sz="1600" b="1" dirty="0">
                <a:solidFill>
                  <a:schemeClr val="tx1"/>
                </a:solidFill>
                <a:latin typeface="+mn-ea"/>
              </a:rPr>
              <a:t>("*");</a:t>
            </a:r>
          </a:p>
          <a:p>
            <a:pPr marL="180000">
              <a:lnSpc>
                <a:spcPts val="2500"/>
              </a:lnSpc>
            </a:pPr>
            <a:r>
              <a:rPr lang="en-US" altLang="ko-KR" sz="1600" b="1" dirty="0" smtClean="0">
                <a:solidFill>
                  <a:schemeClr val="tx1"/>
                </a:solidFill>
                <a:latin typeface="+mn-ea"/>
              </a:rPr>
              <a:t>      }</a:t>
            </a:r>
            <a:endParaRPr lang="en-US" altLang="ko-KR" sz="1600" b="1" dirty="0">
              <a:solidFill>
                <a:schemeClr val="tx1"/>
              </a:solidFill>
              <a:latin typeface="+mn-ea"/>
            </a:endParaRPr>
          </a:p>
          <a:p>
            <a:pPr marL="180000">
              <a:lnSpc>
                <a:spcPts val="2500"/>
              </a:lnSpc>
            </a:pPr>
            <a:r>
              <a:rPr lang="en-US" altLang="ko-KR" sz="1600" b="1" dirty="0" smtClean="0">
                <a:solidFill>
                  <a:schemeClr val="tx1"/>
                </a:solidFill>
                <a:latin typeface="+mn-ea"/>
              </a:rPr>
              <a:t>      </a:t>
            </a:r>
            <a:r>
              <a:rPr lang="en-US" altLang="ko-KR" sz="1600" b="1" dirty="0" err="1" smtClean="0">
                <a:solidFill>
                  <a:schemeClr val="tx1"/>
                </a:solidFill>
                <a:latin typeface="+mn-ea"/>
              </a:rPr>
              <a:t>document.write</a:t>
            </a:r>
            <a:r>
              <a:rPr lang="en-US" altLang="ko-KR" sz="1600" b="1" dirty="0">
                <a:solidFill>
                  <a:schemeClr val="tx1"/>
                </a:solidFill>
                <a:latin typeface="+mn-ea"/>
              </a:rPr>
              <a:t>("&lt;</a:t>
            </a:r>
            <a:r>
              <a:rPr lang="en-US" altLang="ko-KR" sz="1600" b="1" dirty="0" err="1">
                <a:solidFill>
                  <a:schemeClr val="tx1"/>
                </a:solidFill>
                <a:latin typeface="+mn-ea"/>
              </a:rPr>
              <a:t>br</a:t>
            </a:r>
            <a:r>
              <a:rPr lang="en-US" altLang="ko-KR" sz="1600" b="1" dirty="0">
                <a:solidFill>
                  <a:schemeClr val="tx1"/>
                </a:solidFill>
                <a:latin typeface="+mn-ea"/>
              </a:rPr>
              <a:t>&gt;");</a:t>
            </a:r>
          </a:p>
          <a:p>
            <a:pPr marL="180000">
              <a:lnSpc>
                <a:spcPts val="2500"/>
              </a:lnSpc>
            </a:pPr>
            <a:r>
              <a:rPr lang="en-US" altLang="ko-KR" sz="1600" b="1" dirty="0">
                <a:solidFill>
                  <a:schemeClr val="tx1"/>
                </a:solidFill>
                <a:latin typeface="+mn-ea"/>
              </a:rPr>
              <a:t>}</a:t>
            </a:r>
            <a:endParaRPr lang="ko-KR" altLang="en-US" sz="1600" b="1" dirty="0">
              <a:solidFill>
                <a:schemeClr val="tx1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275954821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AutoShape 7"/>
          <p:cNvSpPr>
            <a:spLocks noChangeArrowheads="1"/>
          </p:cNvSpPr>
          <p:nvPr/>
        </p:nvSpPr>
        <p:spPr bwMode="auto">
          <a:xfrm>
            <a:off x="1643038" y="2633168"/>
            <a:ext cx="7715304" cy="1067427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4398FF"/>
              </a:gs>
              <a:gs pos="100000">
                <a:srgbClr val="557DED">
                  <a:gamma/>
                  <a:shade val="46275"/>
                  <a:invGamma/>
                </a:srgbClr>
              </a:gs>
            </a:gsLst>
            <a:lin ang="5400000" scaled="1"/>
          </a:gradFill>
          <a:ln w="28575">
            <a:solidFill>
              <a:srgbClr val="FFFFCC"/>
            </a:solidFill>
            <a:round/>
            <a:headEnd/>
            <a:tailEnd/>
          </a:ln>
          <a:effectLst>
            <a:glow rad="139700">
              <a:schemeClr val="accent3">
                <a:satMod val="175000"/>
                <a:alpha val="40000"/>
              </a:schemeClr>
            </a:glow>
            <a:outerShdw sy="50000" kx="-2453608" rotWithShape="0">
              <a:srgbClr val="C0C0C0">
                <a:alpha val="50000"/>
              </a:srgbClr>
            </a:outerShdw>
          </a:effectLst>
        </p:spPr>
        <p:txBody>
          <a:bodyPr wrap="none" lIns="81550" tIns="42408" rIns="81550" bIns="42408" anchor="ctr"/>
          <a:lstStyle/>
          <a:p>
            <a:pPr algn="ctr" defTabSz="779463" eaLnBrk="1" fontAlgn="b" latinLnBrk="1" hangingPunct="1">
              <a:defRPr/>
            </a:pPr>
            <a:r>
              <a:rPr lang="en-US" altLang="ko-KR" dirty="0">
                <a:effectLst>
                  <a:outerShdw blurRad="38100" dist="38100" dir="2700000" algn="tl">
                    <a:srgbClr val="000000"/>
                  </a:outerShdw>
                </a:effectLst>
                <a:latin typeface="HY울릉도M" pitchFamily="18" charset="-127"/>
                <a:ea typeface="HY울릉도M" pitchFamily="18" charset="-127"/>
              </a:rPr>
              <a:t>  </a:t>
            </a:r>
          </a:p>
        </p:txBody>
      </p:sp>
      <p:sp>
        <p:nvSpPr>
          <p:cNvPr id="17" name="타원 16"/>
          <p:cNvSpPr/>
          <p:nvPr/>
        </p:nvSpPr>
        <p:spPr bwMode="auto">
          <a:xfrm>
            <a:off x="845535" y="2419350"/>
            <a:ext cx="1511883" cy="1512888"/>
          </a:xfrm>
          <a:prstGeom prst="ellipse">
            <a:avLst/>
          </a:prstGeom>
          <a:solidFill>
            <a:srgbClr val="FFFFCC"/>
          </a:solidFill>
          <a:ln w="19050" cap="flat" cmpd="sng" algn="ctr">
            <a:solidFill>
              <a:srgbClr val="FFFFCC"/>
            </a:solidFill>
            <a:prstDash val="sysDash"/>
            <a:round/>
            <a:headEnd type="none" w="med" len="med"/>
            <a:tailEnd type="none" w="med" len="med"/>
          </a:ln>
          <a:effectLst>
            <a:glow rad="101600">
              <a:srgbClr val="FFFFCC">
                <a:alpha val="60000"/>
              </a:srgbClr>
            </a:glow>
          </a:effectLst>
        </p:spPr>
        <p:txBody>
          <a:bodyPr/>
          <a:lstStyle/>
          <a:p>
            <a:pPr algn="ctr" eaLnBrk="1" fontAlgn="b" latinLnBrk="1" hangingPunct="1">
              <a:defRPr/>
            </a:pPr>
            <a:endParaRPr lang="ko-KR" altLang="en-US" dirty="0"/>
          </a:p>
        </p:txBody>
      </p:sp>
      <p:pic>
        <p:nvPicPr>
          <p:cNvPr id="7176" name="그림 13" descr="Image33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8363" y="2451100"/>
            <a:ext cx="1460500" cy="1460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7" name="Rectangle 3"/>
          <p:cNvSpPr>
            <a:spLocks noChangeArrowheads="1"/>
          </p:cNvSpPr>
          <p:nvPr/>
        </p:nvSpPr>
        <p:spPr bwMode="auto">
          <a:xfrm>
            <a:off x="1285875" y="2741613"/>
            <a:ext cx="533400" cy="846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rIns="0"/>
          <a:lstStyle>
            <a:lvl1pPr latinLnBrk="1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latinLnBrk="1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latinLnBrk="1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latinLnBrk="1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latinLnBrk="1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algn="r" eaLnBrk="1" fontAlgn="b" hangingPunct="1">
              <a:spcBef>
                <a:spcPct val="0"/>
              </a:spcBef>
              <a:buFontTx/>
              <a:buNone/>
            </a:pPr>
            <a:r>
              <a:rPr lang="en-US" altLang="ko-KR" sz="4800" i="1" dirty="0">
                <a:solidFill>
                  <a:srgbClr val="FFFFCC"/>
                </a:solidFill>
                <a:cs typeface="Arial" charset="0"/>
              </a:rPr>
              <a:t>3</a:t>
            </a:r>
            <a:r>
              <a:rPr lang="en-US" altLang="ko-KR" sz="4800" i="1" dirty="0" smtClean="0">
                <a:solidFill>
                  <a:srgbClr val="FFFFCC"/>
                </a:solidFill>
                <a:cs typeface="Arial" charset="0"/>
              </a:rPr>
              <a:t>.</a:t>
            </a:r>
            <a:endParaRPr lang="en-US" altLang="ko-KR" sz="4800" i="1" dirty="0">
              <a:solidFill>
                <a:srgbClr val="FFFFCC"/>
              </a:solidFill>
              <a:cs typeface="Arial" charset="0"/>
            </a:endParaRPr>
          </a:p>
        </p:txBody>
      </p:sp>
      <p:sp>
        <p:nvSpPr>
          <p:cNvPr id="21" name="Text Box 6"/>
          <p:cNvSpPr txBox="1">
            <a:spLocks noChangeArrowheads="1"/>
          </p:cNvSpPr>
          <p:nvPr/>
        </p:nvSpPr>
        <p:spPr bwMode="auto">
          <a:xfrm>
            <a:off x="2443163" y="2828637"/>
            <a:ext cx="5645150" cy="5847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1" fontAlgn="b" latinLnBrk="1" hangingPunct="1">
              <a:buSzPct val="70000"/>
              <a:defRPr/>
            </a:pPr>
            <a:r>
              <a:rPr lang="en-US" altLang="ko-KR" sz="3200" dirty="0">
                <a:solidFill>
                  <a:srgbClr val="FFFFCC"/>
                </a:solidFill>
                <a:latin typeface="+mj-ea"/>
                <a:ea typeface="+mj-ea"/>
              </a:rPr>
              <a:t> </a:t>
            </a:r>
            <a:r>
              <a:rPr lang="ko-KR" altLang="en-US" sz="3200" dirty="0" smtClean="0">
                <a:solidFill>
                  <a:srgbClr val="FFFFCC"/>
                </a:solidFill>
                <a:latin typeface="+mj-ea"/>
                <a:ea typeface="+mj-ea"/>
              </a:rPr>
              <a:t>제출문제</a:t>
            </a:r>
            <a:endParaRPr lang="en-US" altLang="ko-KR" sz="3200" dirty="0">
              <a:solidFill>
                <a:srgbClr val="FFFFCC"/>
              </a:solidFill>
              <a:latin typeface="+mj-ea"/>
              <a:ea typeface="+mj-ea"/>
            </a:endParaRPr>
          </a:p>
        </p:txBody>
      </p:sp>
      <p:sp>
        <p:nvSpPr>
          <p:cNvPr id="22" name="타원 21"/>
          <p:cNvSpPr/>
          <p:nvPr/>
        </p:nvSpPr>
        <p:spPr>
          <a:xfrm>
            <a:off x="8643962" y="-234858"/>
            <a:ext cx="2214578" cy="1949346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softEdge rad="635000"/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eaLnBrk="1" fontAlgn="b" latinLnBrk="1" hangingPunct="1">
              <a:defRPr/>
            </a:pPr>
            <a:endParaRPr lang="ko-KR" altLang="en-US" dirty="0"/>
          </a:p>
        </p:txBody>
      </p:sp>
      <p:sp>
        <p:nvSpPr>
          <p:cNvPr id="24" name="타원 23"/>
          <p:cNvSpPr/>
          <p:nvPr/>
        </p:nvSpPr>
        <p:spPr>
          <a:xfrm>
            <a:off x="7786706" y="-142900"/>
            <a:ext cx="1947066" cy="1643074"/>
          </a:xfrm>
          <a:prstGeom prst="ellipse">
            <a:avLst/>
          </a:prstGeom>
          <a:solidFill>
            <a:srgbClr val="FFC000"/>
          </a:solidFill>
          <a:ln>
            <a:noFill/>
          </a:ln>
          <a:effectLst>
            <a:softEdge rad="635000"/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eaLnBrk="1" fontAlgn="b" latinLnBrk="1" hangingPunct="1">
              <a:defRPr/>
            </a:pPr>
            <a:endParaRPr lang="ko-KR" altLang="en-US" dirty="0"/>
          </a:p>
        </p:txBody>
      </p:sp>
      <p:sp>
        <p:nvSpPr>
          <p:cNvPr id="30" name="타원 29"/>
          <p:cNvSpPr/>
          <p:nvPr/>
        </p:nvSpPr>
        <p:spPr>
          <a:xfrm>
            <a:off x="-142912" y="5272138"/>
            <a:ext cx="2016224" cy="1800200"/>
          </a:xfrm>
          <a:prstGeom prst="ellipse">
            <a:avLst/>
          </a:prstGeom>
          <a:solidFill>
            <a:srgbClr val="CC00FF"/>
          </a:solidFill>
          <a:ln>
            <a:noFill/>
          </a:ln>
          <a:effectLst>
            <a:softEdge rad="635000"/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eaLnBrk="1" fontAlgn="b" latinLnBrk="1" hangingPunct="1">
              <a:defRPr/>
            </a:pP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674389168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Box 4"/>
          <p:cNvSpPr txBox="1">
            <a:spLocks noChangeArrowheads="1"/>
          </p:cNvSpPr>
          <p:nvPr/>
        </p:nvSpPr>
        <p:spPr bwMode="auto">
          <a:xfrm>
            <a:off x="208831" y="1005111"/>
            <a:ext cx="9955782" cy="5161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142875" latinLnBrk="1">
              <a:spcBef>
                <a:spcPct val="20000"/>
              </a:spcBef>
              <a:buFont typeface="Arial" charset="0"/>
              <a:buChar char="•"/>
              <a:tabLst>
                <a:tab pos="0" algn="l"/>
              </a:tabLst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defTabSz="142875" latinLnBrk="1">
              <a:spcBef>
                <a:spcPct val="20000"/>
              </a:spcBef>
              <a:buFont typeface="Arial" charset="0"/>
              <a:buChar char="–"/>
              <a:tabLst>
                <a:tab pos="0" algn="l"/>
              </a:tabLst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defTabSz="142875" latinLnBrk="1">
              <a:spcBef>
                <a:spcPct val="20000"/>
              </a:spcBef>
              <a:buFont typeface="Arial" charset="0"/>
              <a:buChar char="•"/>
              <a:tabLst>
                <a:tab pos="0" algn="l"/>
              </a:tabLst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defTabSz="142875" latinLnBrk="1">
              <a:spcBef>
                <a:spcPct val="20000"/>
              </a:spcBef>
              <a:buFont typeface="Arial" charset="0"/>
              <a:buChar char="–"/>
              <a:tabLst>
                <a:tab pos="0" algn="l"/>
              </a:tabLst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defTabSz="142875" latinLnBrk="1">
              <a:spcBef>
                <a:spcPct val="20000"/>
              </a:spcBef>
              <a:buFont typeface="Arial" charset="0"/>
              <a:buChar char="»"/>
              <a:tabLst>
                <a:tab pos="0" algn="l"/>
              </a:tabLst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defTabSz="14287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0" algn="l"/>
              </a:tabLst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defTabSz="14287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0" algn="l"/>
              </a:tabLst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defTabSz="14287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0" algn="l"/>
              </a:tabLst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defTabSz="14287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0" algn="l"/>
              </a:tabLst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>
              <a:lnSpc>
                <a:spcPct val="150000"/>
              </a:lnSpc>
              <a:buClr>
                <a:srgbClr val="FF0000"/>
              </a:buClr>
              <a:buNone/>
            </a:pPr>
            <a:r>
              <a:rPr lang="en-US" altLang="ko-KR" sz="1800" b="1" dirty="0" smtClean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  <a:cs typeface="Tahoma" pitchFamily="34" charset="0"/>
              </a:rPr>
              <a:t>02</a:t>
            </a:r>
            <a:r>
              <a:rPr lang="en-US" altLang="ko-KR" sz="1800" b="1" dirty="0" smtClean="0">
                <a:latin typeface="+mn-ea"/>
                <a:ea typeface="+mn-ea"/>
                <a:cs typeface="Tahoma" pitchFamily="34" charset="0"/>
              </a:rPr>
              <a:t>   </a:t>
            </a:r>
            <a:r>
              <a:rPr lang="ko-KR" altLang="en-US" sz="1800" b="1" dirty="0" smtClean="0">
                <a:latin typeface="+mn-ea"/>
                <a:ea typeface="+mn-ea"/>
                <a:cs typeface="Tahoma" pitchFamily="34" charset="0"/>
              </a:rPr>
              <a:t>다음 그림과 같이 </a:t>
            </a:r>
            <a:r>
              <a:rPr lang="en-US" altLang="ko-KR" sz="1800" b="1" dirty="0" smtClean="0">
                <a:latin typeface="+mn-ea"/>
                <a:ea typeface="+mn-ea"/>
                <a:cs typeface="Tahoma" pitchFamily="34" charset="0"/>
              </a:rPr>
              <a:t>2</a:t>
            </a:r>
            <a:r>
              <a:rPr lang="ko-KR" altLang="en-US" sz="1800" b="1" dirty="0" smtClean="0">
                <a:latin typeface="+mn-ea"/>
                <a:ea typeface="+mn-ea"/>
                <a:cs typeface="Tahoma" pitchFamily="34" charset="0"/>
              </a:rPr>
              <a:t>차원 배열의 초기 값을 정의한 후</a:t>
            </a:r>
            <a:r>
              <a:rPr lang="en-US" altLang="ko-KR" sz="1800" b="1" dirty="0" smtClean="0">
                <a:latin typeface="+mn-ea"/>
                <a:ea typeface="+mn-ea"/>
                <a:cs typeface="Tahoma" pitchFamily="34" charset="0"/>
              </a:rPr>
              <a:t>, </a:t>
            </a:r>
            <a:r>
              <a:rPr lang="ko-KR" altLang="en-US" sz="1800" b="1" dirty="0" smtClean="0">
                <a:latin typeface="+mn-ea"/>
                <a:ea typeface="+mn-ea"/>
                <a:cs typeface="Tahoma" pitchFamily="34" charset="0"/>
              </a:rPr>
              <a:t>행의 합과 열의 합을 계산하여 </a:t>
            </a:r>
            <a:r>
              <a:rPr lang="en-US" altLang="ko-KR" sz="1800" b="1" dirty="0" smtClean="0">
                <a:latin typeface="+mn-ea"/>
                <a:ea typeface="+mn-ea"/>
                <a:cs typeface="Tahoma" pitchFamily="34" charset="0"/>
              </a:rPr>
              <a:t/>
            </a:r>
            <a:br>
              <a:rPr lang="en-US" altLang="ko-KR" sz="1800" b="1" dirty="0" smtClean="0">
                <a:latin typeface="+mn-ea"/>
                <a:ea typeface="+mn-ea"/>
                <a:cs typeface="Tahoma" pitchFamily="34" charset="0"/>
              </a:rPr>
            </a:br>
            <a:r>
              <a:rPr lang="en-US" altLang="ko-KR" sz="1800" b="1" dirty="0" smtClean="0">
                <a:latin typeface="+mn-ea"/>
                <a:ea typeface="+mn-ea"/>
                <a:cs typeface="Tahoma" pitchFamily="34" charset="0"/>
              </a:rPr>
              <a:t>      </a:t>
            </a:r>
            <a:r>
              <a:rPr lang="ko-KR" altLang="en-US" sz="1800" b="1" dirty="0" smtClean="0">
                <a:latin typeface="+mn-ea"/>
                <a:ea typeface="+mn-ea"/>
                <a:cs typeface="Tahoma" pitchFamily="34" charset="0"/>
              </a:rPr>
              <a:t>배열에 저장한 후 이를 출력하는 프로그램을 작성하시오</a:t>
            </a:r>
            <a:r>
              <a:rPr lang="en-US" altLang="ko-KR" sz="1800" b="1" dirty="0" smtClean="0">
                <a:latin typeface="+mn-ea"/>
                <a:ea typeface="+mn-ea"/>
                <a:cs typeface="Tahoma" pitchFamily="34" charset="0"/>
              </a:rPr>
              <a:t>.</a:t>
            </a:r>
          </a:p>
          <a:p>
            <a:pPr>
              <a:lnSpc>
                <a:spcPct val="150000"/>
              </a:lnSpc>
              <a:buClr>
                <a:srgbClr val="FF0000"/>
              </a:buClr>
              <a:buNone/>
            </a:pPr>
            <a:endParaRPr lang="en-US" altLang="ko-KR" sz="1800" b="1" dirty="0" smtClean="0">
              <a:latin typeface="+mn-ea"/>
              <a:ea typeface="+mn-ea"/>
              <a:cs typeface="Tahoma" pitchFamily="34" charset="0"/>
            </a:endParaRPr>
          </a:p>
          <a:p>
            <a:pPr>
              <a:lnSpc>
                <a:spcPct val="150000"/>
              </a:lnSpc>
              <a:buClr>
                <a:srgbClr val="FF0000"/>
              </a:buClr>
              <a:buNone/>
            </a:pPr>
            <a:endParaRPr lang="en-US" altLang="ko-KR" sz="1800" b="1" dirty="0">
              <a:latin typeface="+mn-ea"/>
              <a:ea typeface="+mn-ea"/>
              <a:cs typeface="Tahoma" pitchFamily="34" charset="0"/>
            </a:endParaRPr>
          </a:p>
          <a:p>
            <a:pPr>
              <a:lnSpc>
                <a:spcPct val="150000"/>
              </a:lnSpc>
              <a:buClr>
                <a:srgbClr val="FF0000"/>
              </a:buClr>
              <a:buNone/>
            </a:pPr>
            <a:endParaRPr lang="en-US" altLang="ko-KR" sz="1800" b="1" dirty="0" smtClean="0">
              <a:latin typeface="+mn-ea"/>
              <a:ea typeface="+mn-ea"/>
              <a:cs typeface="Tahoma" pitchFamily="34" charset="0"/>
            </a:endParaRPr>
          </a:p>
          <a:p>
            <a:pPr>
              <a:lnSpc>
                <a:spcPct val="150000"/>
              </a:lnSpc>
              <a:buClr>
                <a:srgbClr val="FF0000"/>
              </a:buClr>
              <a:buNone/>
            </a:pPr>
            <a:endParaRPr lang="en-US" altLang="ko-KR" sz="1800" b="1" dirty="0">
              <a:latin typeface="+mn-ea"/>
              <a:ea typeface="+mn-ea"/>
              <a:cs typeface="Tahoma" pitchFamily="34" charset="0"/>
            </a:endParaRPr>
          </a:p>
          <a:p>
            <a:pPr marL="285750" indent="-285750">
              <a:lnSpc>
                <a:spcPct val="150000"/>
              </a:lnSpc>
              <a:buClr>
                <a:srgbClr val="FF0000"/>
              </a:buClr>
              <a:buFont typeface="Brush Script MT" panose="03060802040406070304" pitchFamily="66" charset="0"/>
              <a:buChar char="O"/>
            </a:pPr>
            <a:r>
              <a:rPr lang="en-US" altLang="ko-KR" sz="1800" b="1" dirty="0" smtClean="0">
                <a:latin typeface="+mn-ea"/>
                <a:ea typeface="+mn-ea"/>
                <a:cs typeface="Tahoma" pitchFamily="34" charset="0"/>
              </a:rPr>
              <a:t> 3</a:t>
            </a:r>
            <a:r>
              <a:rPr lang="ko-KR" altLang="en-US" sz="1800" b="1" dirty="0" smtClean="0">
                <a:latin typeface="+mn-ea"/>
                <a:ea typeface="+mn-ea"/>
                <a:cs typeface="Tahoma" pitchFamily="34" charset="0"/>
              </a:rPr>
              <a:t>행 </a:t>
            </a:r>
            <a:r>
              <a:rPr lang="en-US" altLang="ko-KR" sz="1800" b="1" dirty="0" smtClean="0">
                <a:latin typeface="+mn-ea"/>
                <a:ea typeface="+mn-ea"/>
                <a:cs typeface="Tahoma" pitchFamily="34" charset="0"/>
              </a:rPr>
              <a:t>4</a:t>
            </a:r>
            <a:r>
              <a:rPr lang="ko-KR" altLang="en-US" sz="1800" b="1" dirty="0" smtClean="0">
                <a:latin typeface="+mn-ea"/>
                <a:ea typeface="+mn-ea"/>
                <a:cs typeface="Tahoma" pitchFamily="34" charset="0"/>
              </a:rPr>
              <a:t>열 배열의 각 행</a:t>
            </a:r>
            <a:r>
              <a:rPr lang="en-US" altLang="ko-KR" sz="1800" b="1" dirty="0" smtClean="0">
                <a:latin typeface="+mn-ea"/>
                <a:ea typeface="+mn-ea"/>
                <a:cs typeface="Tahoma" pitchFamily="34" charset="0"/>
              </a:rPr>
              <a:t>(</a:t>
            </a:r>
            <a:r>
              <a:rPr lang="en-US" altLang="ko-KR" sz="1800" b="1" dirty="0" err="1" smtClean="0">
                <a:latin typeface="+mn-ea"/>
                <a:ea typeface="+mn-ea"/>
                <a:cs typeface="Tahoma" pitchFamily="34" charset="0"/>
              </a:rPr>
              <a:t>i</a:t>
            </a:r>
            <a:r>
              <a:rPr lang="en-US" altLang="ko-KR" sz="1800" b="1" dirty="0" smtClean="0">
                <a:latin typeface="+mn-ea"/>
                <a:ea typeface="+mn-ea"/>
                <a:cs typeface="Tahoma" pitchFamily="34" charset="0"/>
              </a:rPr>
              <a:t>)</a:t>
            </a:r>
            <a:r>
              <a:rPr lang="ko-KR" altLang="en-US" sz="1800" b="1" dirty="0" smtClean="0">
                <a:latin typeface="+mn-ea"/>
                <a:ea typeface="+mn-ea"/>
                <a:cs typeface="Tahoma" pitchFamily="34" charset="0"/>
              </a:rPr>
              <a:t>의 값은 </a:t>
            </a:r>
            <a:r>
              <a:rPr lang="en-US" altLang="ko-KR" sz="1800" b="1" dirty="0" smtClean="0">
                <a:latin typeface="+mn-ea"/>
                <a:ea typeface="+mn-ea"/>
                <a:cs typeface="Tahoma" pitchFamily="34" charset="0"/>
              </a:rPr>
              <a:t>[</a:t>
            </a:r>
            <a:r>
              <a:rPr lang="en-US" altLang="ko-KR" sz="1800" b="1" dirty="0" err="1" smtClean="0">
                <a:latin typeface="+mn-ea"/>
                <a:ea typeface="+mn-ea"/>
                <a:cs typeface="Tahoma" pitchFamily="34" charset="0"/>
              </a:rPr>
              <a:t>i</a:t>
            </a:r>
            <a:r>
              <a:rPr lang="en-US" altLang="ko-KR" sz="1800" b="1" dirty="0" smtClean="0">
                <a:latin typeface="+mn-ea"/>
                <a:ea typeface="+mn-ea"/>
                <a:cs typeface="Tahoma" pitchFamily="34" charset="0"/>
              </a:rPr>
              <a:t>][4]</a:t>
            </a:r>
            <a:r>
              <a:rPr lang="ko-KR" altLang="en-US" sz="1800" b="1" dirty="0" smtClean="0">
                <a:latin typeface="+mn-ea"/>
                <a:ea typeface="+mn-ea"/>
                <a:cs typeface="Tahoma" pitchFamily="34" charset="0"/>
              </a:rPr>
              <a:t>에</a:t>
            </a:r>
            <a:r>
              <a:rPr lang="en-US" altLang="ko-KR" sz="1800" b="1" dirty="0" smtClean="0">
                <a:latin typeface="+mn-ea"/>
                <a:ea typeface="+mn-ea"/>
                <a:cs typeface="Tahoma" pitchFamily="34" charset="0"/>
              </a:rPr>
              <a:t>, </a:t>
            </a:r>
            <a:r>
              <a:rPr lang="ko-KR" altLang="en-US" sz="1800" b="1" dirty="0" smtClean="0">
                <a:latin typeface="+mn-ea"/>
                <a:ea typeface="+mn-ea"/>
                <a:cs typeface="Tahoma" pitchFamily="34" charset="0"/>
              </a:rPr>
              <a:t>각</a:t>
            </a:r>
            <a:r>
              <a:rPr lang="en-US" altLang="ko-KR" sz="1800" b="1" dirty="0" smtClean="0">
                <a:latin typeface="+mn-ea"/>
                <a:ea typeface="+mn-ea"/>
                <a:cs typeface="Tahoma" pitchFamily="34" charset="0"/>
              </a:rPr>
              <a:t> </a:t>
            </a:r>
            <a:r>
              <a:rPr lang="ko-KR" altLang="en-US" sz="1800" b="1" dirty="0" smtClean="0">
                <a:latin typeface="+mn-ea"/>
                <a:ea typeface="+mn-ea"/>
                <a:cs typeface="Tahoma" pitchFamily="34" charset="0"/>
              </a:rPr>
              <a:t>열</a:t>
            </a:r>
            <a:r>
              <a:rPr lang="en-US" altLang="ko-KR" sz="1800" b="1" dirty="0" smtClean="0">
                <a:latin typeface="+mn-ea"/>
                <a:ea typeface="+mn-ea"/>
                <a:cs typeface="Tahoma" pitchFamily="34" charset="0"/>
              </a:rPr>
              <a:t>(j)</a:t>
            </a:r>
            <a:r>
              <a:rPr lang="ko-KR" altLang="en-US" sz="1800" b="1" dirty="0" smtClean="0">
                <a:latin typeface="+mn-ea"/>
                <a:ea typeface="+mn-ea"/>
                <a:cs typeface="Tahoma" pitchFamily="34" charset="0"/>
              </a:rPr>
              <a:t>의 값은 </a:t>
            </a:r>
            <a:r>
              <a:rPr lang="en-US" altLang="ko-KR" sz="1800" b="1" dirty="0" smtClean="0">
                <a:latin typeface="+mn-ea"/>
                <a:ea typeface="+mn-ea"/>
                <a:cs typeface="Tahoma" pitchFamily="34" charset="0"/>
              </a:rPr>
              <a:t>[3][j]</a:t>
            </a:r>
            <a:r>
              <a:rPr lang="ko-KR" altLang="en-US" sz="1800" b="1" dirty="0" smtClean="0">
                <a:latin typeface="+mn-ea"/>
                <a:ea typeface="+mn-ea"/>
                <a:cs typeface="Tahoma" pitchFamily="34" charset="0"/>
              </a:rPr>
              <a:t>에</a:t>
            </a:r>
            <a:r>
              <a:rPr lang="en-US" altLang="ko-KR" sz="1800" b="1" dirty="0" smtClean="0">
                <a:latin typeface="+mn-ea"/>
                <a:ea typeface="+mn-ea"/>
                <a:cs typeface="Tahoma" pitchFamily="34" charset="0"/>
              </a:rPr>
              <a:t>, </a:t>
            </a:r>
            <a:r>
              <a:rPr lang="ko-KR" altLang="en-US" sz="1800" b="1" dirty="0" smtClean="0">
                <a:latin typeface="+mn-ea"/>
                <a:ea typeface="+mn-ea"/>
                <a:cs typeface="Tahoma" pitchFamily="34" charset="0"/>
              </a:rPr>
              <a:t>모든 값은 </a:t>
            </a:r>
            <a:r>
              <a:rPr lang="en-US" altLang="ko-KR" sz="1800" b="1" dirty="0" smtClean="0">
                <a:latin typeface="+mn-ea"/>
                <a:ea typeface="+mn-ea"/>
                <a:cs typeface="Tahoma" pitchFamily="34" charset="0"/>
              </a:rPr>
              <a:t>[3][4]</a:t>
            </a:r>
            <a:r>
              <a:rPr lang="ko-KR" altLang="en-US" sz="1800" b="1" dirty="0" smtClean="0">
                <a:latin typeface="+mn-ea"/>
                <a:ea typeface="+mn-ea"/>
                <a:cs typeface="Tahoma" pitchFamily="34" charset="0"/>
              </a:rPr>
              <a:t>에 누적</a:t>
            </a:r>
            <a:endParaRPr lang="en-US" altLang="ko-KR" sz="1800" b="1" dirty="0" smtClean="0">
              <a:latin typeface="+mn-ea"/>
              <a:ea typeface="+mn-ea"/>
              <a:cs typeface="Tahoma" pitchFamily="34" charset="0"/>
            </a:endParaRPr>
          </a:p>
          <a:p>
            <a:pPr>
              <a:lnSpc>
                <a:spcPct val="150000"/>
              </a:lnSpc>
              <a:buClr>
                <a:srgbClr val="FF0000"/>
              </a:buClr>
              <a:buNone/>
            </a:pPr>
            <a:endParaRPr lang="en-US" altLang="ko-KR" sz="1800" b="1" dirty="0" smtClean="0">
              <a:latin typeface="+mn-ea"/>
              <a:ea typeface="+mn-ea"/>
              <a:cs typeface="Tahoma" pitchFamily="34" charset="0"/>
            </a:endParaRPr>
          </a:p>
          <a:p>
            <a:pPr>
              <a:lnSpc>
                <a:spcPct val="150000"/>
              </a:lnSpc>
              <a:buClr>
                <a:srgbClr val="FF0000"/>
              </a:buClr>
              <a:buNone/>
            </a:pPr>
            <a:endParaRPr lang="en-US" altLang="ko-KR" sz="1800" b="1" dirty="0">
              <a:latin typeface="+mn-ea"/>
              <a:ea typeface="+mn-ea"/>
              <a:cs typeface="Tahoma" pitchFamily="34" charset="0"/>
            </a:endParaRPr>
          </a:p>
          <a:p>
            <a:pPr>
              <a:lnSpc>
                <a:spcPct val="150000"/>
              </a:lnSpc>
              <a:buClr>
                <a:srgbClr val="FF0000"/>
              </a:buClr>
              <a:buNone/>
            </a:pPr>
            <a:endParaRPr lang="en-US" altLang="ko-KR" sz="1800" b="1" dirty="0" smtClean="0">
              <a:latin typeface="+mn-ea"/>
              <a:ea typeface="+mn-ea"/>
              <a:cs typeface="Tahoma" pitchFamily="34" charset="0"/>
            </a:endParaRPr>
          </a:p>
          <a:p>
            <a:pPr>
              <a:lnSpc>
                <a:spcPct val="150000"/>
              </a:lnSpc>
              <a:buClr>
                <a:srgbClr val="FF0000"/>
              </a:buClr>
              <a:buNone/>
            </a:pPr>
            <a:endParaRPr lang="en-US" altLang="ko-KR" sz="1800" b="1" dirty="0">
              <a:latin typeface="+mn-ea"/>
              <a:ea typeface="+mn-ea"/>
              <a:cs typeface="Tahoma" pitchFamily="34" charset="0"/>
            </a:endParaRPr>
          </a:p>
        </p:txBody>
      </p:sp>
      <p:sp>
        <p:nvSpPr>
          <p:cNvPr id="9" name="제목 1"/>
          <p:cNvSpPr>
            <a:spLocks noGrp="1"/>
          </p:cNvSpPr>
          <p:nvPr>
            <p:ph type="title"/>
          </p:nvPr>
        </p:nvSpPr>
        <p:spPr>
          <a:xfrm>
            <a:off x="742984" y="202148"/>
            <a:ext cx="1336904" cy="369332"/>
          </a:xfrm>
        </p:spPr>
        <p:txBody>
          <a:bodyPr/>
          <a:lstStyle/>
          <a:p>
            <a:r>
              <a:rPr lang="en-US" altLang="ko-KR" dirty="0" smtClean="0"/>
              <a:t> </a:t>
            </a:r>
            <a:r>
              <a:rPr lang="ko-KR" altLang="en-US" dirty="0" smtClean="0"/>
              <a:t>제출문</a:t>
            </a:r>
            <a:r>
              <a:rPr lang="ko-KR" altLang="en-US" dirty="0"/>
              <a:t>제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6523" y="2060848"/>
            <a:ext cx="5229225" cy="144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4" name="표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30037350"/>
              </p:ext>
            </p:extLst>
          </p:nvPr>
        </p:nvGraphicFramePr>
        <p:xfrm>
          <a:off x="3127275" y="4437112"/>
          <a:ext cx="3096345" cy="1872208"/>
        </p:xfrm>
        <a:graphic>
          <a:graphicData uri="http://schemas.openxmlformats.org/drawingml/2006/table">
            <a:tbl>
              <a:tblPr/>
              <a:tblGrid>
                <a:gridCol w="619269"/>
                <a:gridCol w="619269"/>
                <a:gridCol w="619269"/>
                <a:gridCol w="619269"/>
                <a:gridCol w="619269"/>
              </a:tblGrid>
              <a:tr h="468052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27</a:t>
                      </a:r>
                    </a:p>
                  </a:txBody>
                  <a:tcPr marL="64770" marR="64770" marT="17907" marB="17907" anchor="ctr">
                    <a:lnL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17</a:t>
                      </a:r>
                    </a:p>
                  </a:txBody>
                  <a:tcPr marL="64770" marR="64770" marT="17907" marB="17907" anchor="ctr">
                    <a:lnL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0" kern="0" spc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47</a:t>
                      </a:r>
                    </a:p>
                  </a:txBody>
                  <a:tcPr marL="64770" marR="64770" marT="17907" marB="17907" anchor="ctr">
                    <a:lnL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0" kern="0" spc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11</a:t>
                      </a:r>
                    </a:p>
                  </a:txBody>
                  <a:tcPr marL="64770" marR="64770" marT="17907" marB="17907" anchor="ctr">
                    <a:lnL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kern="0" spc="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[0][</a:t>
                      </a:r>
                      <a:r>
                        <a:rPr lang="en-US" sz="1400" b="1" kern="0" spc="0" dirty="0" smtClean="0">
                          <a:solidFill>
                            <a:srgbClr val="FF0000"/>
                          </a:solidFill>
                          <a:effectLst/>
                          <a:latin typeface="+mn-ea"/>
                          <a:ea typeface="+mn-ea"/>
                        </a:rPr>
                        <a:t>4</a:t>
                      </a:r>
                      <a:r>
                        <a:rPr lang="en-US" sz="1400" b="1" kern="0" spc="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]</a:t>
                      </a:r>
                      <a:endParaRPr lang="en-US" sz="1400" b="1" kern="0" spc="0" dirty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4770" marR="64770" marT="17907" marB="17907" anchor="ctr">
                    <a:lnL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468052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0" kern="0" spc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14</a:t>
                      </a:r>
                    </a:p>
                  </a:txBody>
                  <a:tcPr marL="64770" marR="64770" marT="17907" marB="17907" anchor="ctr">
                    <a:lnL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12</a:t>
                      </a:r>
                    </a:p>
                  </a:txBody>
                  <a:tcPr marL="64770" marR="64770" marT="17907" marB="17907" anchor="ctr">
                    <a:lnL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13</a:t>
                      </a:r>
                    </a:p>
                  </a:txBody>
                  <a:tcPr marL="64770" marR="64770" marT="17907" marB="17907" anchor="ctr">
                    <a:lnL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65</a:t>
                      </a:r>
                    </a:p>
                  </a:txBody>
                  <a:tcPr marL="64770" marR="64770" marT="17907" marB="17907" anchor="ctr">
                    <a:lnL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kern="0" spc="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[1][</a:t>
                      </a:r>
                      <a:r>
                        <a:rPr lang="en-US" sz="1400" b="1" kern="0" spc="0" dirty="0" smtClean="0">
                          <a:solidFill>
                            <a:srgbClr val="FF0000"/>
                          </a:solidFill>
                          <a:effectLst/>
                          <a:latin typeface="+mn-ea"/>
                          <a:ea typeface="+mn-ea"/>
                        </a:rPr>
                        <a:t>4</a:t>
                      </a:r>
                      <a:r>
                        <a:rPr lang="en-US" sz="1400" b="1" kern="0" spc="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]</a:t>
                      </a:r>
                      <a:endParaRPr lang="en-US" sz="1400" b="1" kern="0" spc="0" dirty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4770" marR="64770" marT="17907" marB="17907" anchor="ctr">
                    <a:lnL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468052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0" kern="0" spc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35</a:t>
                      </a:r>
                    </a:p>
                  </a:txBody>
                  <a:tcPr marL="64770" marR="64770" marT="17907" marB="17907" anchor="ctr">
                    <a:lnL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0" kern="0" spc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19</a:t>
                      </a:r>
                    </a:p>
                  </a:txBody>
                  <a:tcPr marL="64770" marR="64770" marT="17907" marB="17907" anchor="ctr">
                    <a:lnL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0" kern="0" spc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86</a:t>
                      </a:r>
                    </a:p>
                  </a:txBody>
                  <a:tcPr marL="64770" marR="64770" marT="17907" marB="17907" anchor="ctr">
                    <a:lnL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55</a:t>
                      </a:r>
                    </a:p>
                  </a:txBody>
                  <a:tcPr marL="64770" marR="64770" marT="17907" marB="17907" anchor="ctr">
                    <a:lnL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kern="0" spc="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[2][</a:t>
                      </a:r>
                      <a:r>
                        <a:rPr lang="en-US" sz="1400" b="1" kern="0" spc="0" dirty="0" smtClean="0">
                          <a:solidFill>
                            <a:srgbClr val="FF0000"/>
                          </a:solidFill>
                          <a:effectLst/>
                          <a:latin typeface="+mn-ea"/>
                          <a:ea typeface="+mn-ea"/>
                        </a:rPr>
                        <a:t>4</a:t>
                      </a:r>
                      <a:r>
                        <a:rPr lang="en-US" sz="1400" b="1" kern="0" spc="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]</a:t>
                      </a:r>
                      <a:endParaRPr lang="en-US" sz="1400" b="1" kern="0" spc="0" dirty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4770" marR="64770" marT="17907" marB="17907" anchor="ctr">
                    <a:lnL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468052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kern="0" spc="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[</a:t>
                      </a:r>
                      <a:r>
                        <a:rPr lang="en-US" sz="1400" b="1" kern="0" spc="0" dirty="0" smtClean="0">
                          <a:solidFill>
                            <a:srgbClr val="002E8A"/>
                          </a:solidFill>
                          <a:effectLst/>
                          <a:latin typeface="+mn-ea"/>
                          <a:ea typeface="+mn-ea"/>
                        </a:rPr>
                        <a:t>3</a:t>
                      </a:r>
                      <a:r>
                        <a:rPr lang="en-US" sz="1400" b="1" kern="0" spc="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][0]</a:t>
                      </a:r>
                      <a:endParaRPr lang="en-US" sz="1400" b="1" kern="0" spc="0" dirty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4770" marR="64770" marT="17907" marB="17907" anchor="ctr">
                    <a:lnL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kern="0" spc="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[</a:t>
                      </a:r>
                      <a:r>
                        <a:rPr lang="en-US" sz="1400" b="1" kern="0" spc="0" dirty="0" smtClean="0">
                          <a:solidFill>
                            <a:srgbClr val="002E8A"/>
                          </a:solidFill>
                          <a:effectLst/>
                          <a:latin typeface="+mn-ea"/>
                          <a:ea typeface="+mn-ea"/>
                        </a:rPr>
                        <a:t>3</a:t>
                      </a:r>
                      <a:r>
                        <a:rPr lang="en-US" sz="1400" b="1" kern="0" spc="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][1]</a:t>
                      </a:r>
                      <a:endParaRPr lang="en-US" sz="1400" b="1" kern="0" spc="0" dirty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4770" marR="64770" marT="17907" marB="17907" anchor="ctr">
                    <a:lnL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kern="0" spc="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[</a:t>
                      </a:r>
                      <a:r>
                        <a:rPr lang="en-US" sz="1400" b="1" kern="0" spc="0" dirty="0" smtClean="0">
                          <a:solidFill>
                            <a:srgbClr val="002E8A"/>
                          </a:solidFill>
                          <a:effectLst/>
                          <a:latin typeface="+mn-ea"/>
                          <a:ea typeface="+mn-ea"/>
                        </a:rPr>
                        <a:t>3</a:t>
                      </a:r>
                      <a:r>
                        <a:rPr lang="en-US" sz="1400" b="1" kern="0" spc="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][2]</a:t>
                      </a:r>
                      <a:endParaRPr lang="en-US" sz="1400" b="1" kern="0" spc="0" dirty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4770" marR="64770" marT="17907" marB="17907" anchor="ctr">
                    <a:lnL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kern="0" spc="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[</a:t>
                      </a:r>
                      <a:r>
                        <a:rPr lang="en-US" sz="1400" b="1" kern="0" spc="0" dirty="0" smtClean="0">
                          <a:solidFill>
                            <a:srgbClr val="002E8A"/>
                          </a:solidFill>
                          <a:effectLst/>
                          <a:latin typeface="+mn-ea"/>
                          <a:ea typeface="+mn-ea"/>
                        </a:rPr>
                        <a:t>3</a:t>
                      </a:r>
                      <a:r>
                        <a:rPr lang="en-US" sz="1400" b="1" kern="0" spc="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][3]</a:t>
                      </a:r>
                      <a:endParaRPr lang="en-US" sz="1400" b="1" kern="0" spc="0" dirty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4770" marR="64770" marT="17907" marB="17907" anchor="ctr">
                    <a:lnL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kern="0" spc="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[</a:t>
                      </a:r>
                      <a:r>
                        <a:rPr lang="en-US" sz="1400" b="1" kern="0" spc="0" dirty="0" smtClean="0">
                          <a:solidFill>
                            <a:srgbClr val="002E8A"/>
                          </a:solidFill>
                          <a:effectLst/>
                          <a:latin typeface="+mn-ea"/>
                          <a:ea typeface="+mn-ea"/>
                        </a:rPr>
                        <a:t>3</a:t>
                      </a:r>
                      <a:r>
                        <a:rPr lang="en-US" sz="1400" b="1" kern="0" spc="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][</a:t>
                      </a:r>
                      <a:r>
                        <a:rPr lang="en-US" sz="1400" b="1" kern="0" spc="0" dirty="0" smtClean="0">
                          <a:solidFill>
                            <a:srgbClr val="FF0000"/>
                          </a:solidFill>
                          <a:effectLst/>
                          <a:latin typeface="+mn-ea"/>
                          <a:ea typeface="+mn-ea"/>
                        </a:rPr>
                        <a:t>4</a:t>
                      </a:r>
                      <a:r>
                        <a:rPr lang="en-US" sz="1400" b="1" kern="0" spc="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]</a:t>
                      </a:r>
                      <a:endParaRPr lang="en-US" sz="1400" b="1" kern="0" spc="0" dirty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4770" marR="64770" marT="17907" marB="17907" anchor="ctr">
                    <a:lnL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77020077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제목 1"/>
          <p:cNvSpPr>
            <a:spLocks noGrp="1"/>
          </p:cNvSpPr>
          <p:nvPr>
            <p:ph type="title"/>
          </p:nvPr>
        </p:nvSpPr>
        <p:spPr>
          <a:xfrm>
            <a:off x="742984" y="202148"/>
            <a:ext cx="1336904" cy="369332"/>
          </a:xfrm>
        </p:spPr>
        <p:txBody>
          <a:bodyPr/>
          <a:lstStyle/>
          <a:p>
            <a:r>
              <a:rPr lang="en-US" altLang="ko-KR" dirty="0" smtClean="0"/>
              <a:t> </a:t>
            </a:r>
            <a:r>
              <a:rPr lang="ko-KR" altLang="en-US" dirty="0" smtClean="0"/>
              <a:t>제출문</a:t>
            </a:r>
            <a:r>
              <a:rPr lang="ko-KR" altLang="en-US" dirty="0"/>
              <a:t>제</a:t>
            </a:r>
          </a:p>
        </p:txBody>
      </p:sp>
      <p:sp>
        <p:nvSpPr>
          <p:cNvPr id="10" name="직사각형 9"/>
          <p:cNvSpPr/>
          <p:nvPr/>
        </p:nvSpPr>
        <p:spPr>
          <a:xfrm>
            <a:off x="746472" y="980728"/>
            <a:ext cx="8645500" cy="5616624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80000">
              <a:lnSpc>
                <a:spcPts val="2600"/>
              </a:lnSpc>
            </a:pPr>
            <a:r>
              <a:rPr lang="en-US" altLang="ko-KR" sz="1600" b="1" dirty="0" err="1">
                <a:solidFill>
                  <a:schemeClr val="tx1"/>
                </a:solidFill>
                <a:latin typeface="+mn-ea"/>
              </a:rPr>
              <a:t>var</a:t>
            </a:r>
            <a:r>
              <a:rPr lang="en-US" altLang="ko-KR" sz="1600" b="1" dirty="0">
                <a:solidFill>
                  <a:schemeClr val="tx1"/>
                </a:solidFill>
                <a:latin typeface="+mn-ea"/>
              </a:rPr>
              <a:t> a = [[27, 17, 47, 11],</a:t>
            </a:r>
          </a:p>
          <a:p>
            <a:pPr marL="180000">
              <a:lnSpc>
                <a:spcPts val="2600"/>
              </a:lnSpc>
            </a:pPr>
            <a:r>
              <a:rPr lang="en-US" altLang="ko-KR" sz="1600" b="1" dirty="0" smtClean="0">
                <a:solidFill>
                  <a:schemeClr val="tx1"/>
                </a:solidFill>
                <a:latin typeface="+mn-ea"/>
              </a:rPr>
              <a:t>            [</a:t>
            </a:r>
            <a:r>
              <a:rPr lang="en-US" altLang="ko-KR" sz="1600" b="1" dirty="0">
                <a:solidFill>
                  <a:schemeClr val="tx1"/>
                </a:solidFill>
                <a:latin typeface="+mn-ea"/>
              </a:rPr>
              <a:t>14, 12, 13, 65],</a:t>
            </a:r>
          </a:p>
          <a:p>
            <a:pPr marL="180000">
              <a:lnSpc>
                <a:spcPts val="2600"/>
              </a:lnSpc>
            </a:pPr>
            <a:r>
              <a:rPr lang="en-US" altLang="ko-KR" sz="1600" b="1" dirty="0" smtClean="0">
                <a:solidFill>
                  <a:schemeClr val="tx1"/>
                </a:solidFill>
                <a:latin typeface="+mn-ea"/>
              </a:rPr>
              <a:t>            [</a:t>
            </a:r>
            <a:r>
              <a:rPr lang="en-US" altLang="ko-KR" sz="1600" b="1" dirty="0">
                <a:solidFill>
                  <a:schemeClr val="tx1"/>
                </a:solidFill>
                <a:latin typeface="+mn-ea"/>
              </a:rPr>
              <a:t>35, 19, 86, 55]];</a:t>
            </a:r>
          </a:p>
          <a:p>
            <a:pPr marL="180000">
              <a:lnSpc>
                <a:spcPts val="2600"/>
              </a:lnSpc>
            </a:pPr>
            <a:r>
              <a:rPr lang="en-US" altLang="ko-KR" sz="1600" b="1" dirty="0" err="1" smtClean="0">
                <a:solidFill>
                  <a:schemeClr val="tx1"/>
                </a:solidFill>
                <a:latin typeface="+mn-ea"/>
              </a:rPr>
              <a:t>var</a:t>
            </a:r>
            <a:r>
              <a:rPr lang="en-US" altLang="ko-KR" sz="1600" b="1" dirty="0" smtClean="0">
                <a:solidFill>
                  <a:schemeClr val="tx1"/>
                </a:solidFill>
                <a:latin typeface="+mn-ea"/>
              </a:rPr>
              <a:t> </a:t>
            </a:r>
            <a:r>
              <a:rPr lang="en-US" altLang="ko-KR" sz="1600" b="1" dirty="0">
                <a:solidFill>
                  <a:schemeClr val="tx1"/>
                </a:solidFill>
                <a:latin typeface="+mn-ea"/>
              </a:rPr>
              <a:t>b = [[], [], [], []];</a:t>
            </a:r>
          </a:p>
          <a:p>
            <a:pPr marL="180000">
              <a:lnSpc>
                <a:spcPts val="2600"/>
              </a:lnSpc>
            </a:pPr>
            <a:r>
              <a:rPr lang="en-US" altLang="ko-KR" sz="1600" b="1" dirty="0" err="1" smtClean="0">
                <a:solidFill>
                  <a:schemeClr val="tx1"/>
                </a:solidFill>
                <a:latin typeface="+mn-ea"/>
              </a:rPr>
              <a:t>var</a:t>
            </a:r>
            <a:r>
              <a:rPr lang="en-US" altLang="ko-KR" sz="1600" b="1" dirty="0" smtClean="0">
                <a:solidFill>
                  <a:schemeClr val="tx1"/>
                </a:solidFill>
                <a:latin typeface="+mn-ea"/>
              </a:rPr>
              <a:t> </a:t>
            </a:r>
            <a:r>
              <a:rPr lang="en-US" altLang="ko-KR" sz="1600" b="1" dirty="0" err="1">
                <a:solidFill>
                  <a:schemeClr val="tx1"/>
                </a:solidFill>
                <a:latin typeface="+mn-ea"/>
              </a:rPr>
              <a:t>i</a:t>
            </a:r>
            <a:r>
              <a:rPr lang="en-US" altLang="ko-KR" sz="1600" b="1" dirty="0">
                <a:solidFill>
                  <a:schemeClr val="tx1"/>
                </a:solidFill>
                <a:latin typeface="+mn-ea"/>
              </a:rPr>
              <a:t>, j;</a:t>
            </a:r>
          </a:p>
          <a:p>
            <a:pPr marL="180000">
              <a:lnSpc>
                <a:spcPts val="2600"/>
              </a:lnSpc>
            </a:pPr>
            <a:r>
              <a:rPr lang="en-US" altLang="ko-KR" sz="1600" b="1" dirty="0" err="1" smtClean="0">
                <a:solidFill>
                  <a:schemeClr val="tx1"/>
                </a:solidFill>
                <a:latin typeface="+mn-ea"/>
              </a:rPr>
              <a:t>document.write</a:t>
            </a:r>
            <a:r>
              <a:rPr lang="en-US" altLang="ko-KR" sz="1600" b="1" dirty="0">
                <a:solidFill>
                  <a:schemeClr val="tx1"/>
                </a:solidFill>
                <a:latin typeface="+mn-ea"/>
              </a:rPr>
              <a:t>("</a:t>
            </a:r>
            <a:r>
              <a:rPr lang="ko-KR" altLang="en-US" sz="1600" b="1" dirty="0">
                <a:solidFill>
                  <a:schemeClr val="tx1"/>
                </a:solidFill>
                <a:latin typeface="+mn-ea"/>
              </a:rPr>
              <a:t>배열의 초기값 </a:t>
            </a:r>
            <a:r>
              <a:rPr lang="en-US" altLang="ko-KR" sz="1600" b="1" dirty="0">
                <a:solidFill>
                  <a:schemeClr val="tx1"/>
                </a:solidFill>
                <a:latin typeface="+mn-ea"/>
              </a:rPr>
              <a:t>: &lt;P&gt;");</a:t>
            </a:r>
          </a:p>
          <a:p>
            <a:pPr marL="180000">
              <a:lnSpc>
                <a:spcPts val="2600"/>
              </a:lnSpc>
            </a:pPr>
            <a:r>
              <a:rPr lang="en-US" altLang="ko-KR" sz="1600" b="1" dirty="0" smtClean="0">
                <a:solidFill>
                  <a:schemeClr val="tx1"/>
                </a:solidFill>
                <a:latin typeface="+mn-ea"/>
              </a:rPr>
              <a:t>for(</a:t>
            </a:r>
            <a:r>
              <a:rPr lang="en-US" altLang="ko-KR" sz="1600" b="1" dirty="0" err="1" smtClean="0">
                <a:solidFill>
                  <a:schemeClr val="tx1"/>
                </a:solidFill>
                <a:latin typeface="+mn-ea"/>
              </a:rPr>
              <a:t>i</a:t>
            </a:r>
            <a:r>
              <a:rPr lang="en-US" altLang="ko-KR" sz="1600" b="1" dirty="0" smtClean="0">
                <a:solidFill>
                  <a:schemeClr val="tx1"/>
                </a:solidFill>
                <a:latin typeface="+mn-ea"/>
              </a:rPr>
              <a:t>=0</a:t>
            </a:r>
            <a:r>
              <a:rPr lang="en-US" altLang="ko-KR" sz="1600" b="1" dirty="0">
                <a:solidFill>
                  <a:schemeClr val="tx1"/>
                </a:solidFill>
                <a:latin typeface="+mn-ea"/>
              </a:rPr>
              <a:t>; </a:t>
            </a:r>
            <a:r>
              <a:rPr lang="en-US" altLang="ko-KR" sz="1600" b="1" dirty="0" err="1">
                <a:solidFill>
                  <a:schemeClr val="tx1"/>
                </a:solidFill>
                <a:latin typeface="+mn-ea"/>
              </a:rPr>
              <a:t>i</a:t>
            </a:r>
            <a:r>
              <a:rPr lang="en-US" altLang="ko-KR" sz="1600" b="1" dirty="0">
                <a:solidFill>
                  <a:schemeClr val="tx1"/>
                </a:solidFill>
                <a:latin typeface="+mn-ea"/>
              </a:rPr>
              <a:t>&lt;3; </a:t>
            </a:r>
            <a:r>
              <a:rPr lang="en-US" altLang="ko-KR" sz="1600" b="1" dirty="0" err="1">
                <a:solidFill>
                  <a:schemeClr val="tx1"/>
                </a:solidFill>
                <a:latin typeface="+mn-ea"/>
              </a:rPr>
              <a:t>i</a:t>
            </a:r>
            <a:r>
              <a:rPr lang="en-US" altLang="ko-KR" sz="1600" b="1" dirty="0">
                <a:solidFill>
                  <a:schemeClr val="tx1"/>
                </a:solidFill>
                <a:latin typeface="+mn-ea"/>
              </a:rPr>
              <a:t>++) {</a:t>
            </a:r>
          </a:p>
          <a:p>
            <a:pPr marL="180000">
              <a:lnSpc>
                <a:spcPts val="2600"/>
              </a:lnSpc>
            </a:pPr>
            <a:r>
              <a:rPr lang="en-US" altLang="ko-KR" sz="1600" b="1" dirty="0" smtClean="0">
                <a:solidFill>
                  <a:schemeClr val="tx1"/>
                </a:solidFill>
                <a:latin typeface="+mn-ea"/>
              </a:rPr>
              <a:t>      for(j=0</a:t>
            </a:r>
            <a:r>
              <a:rPr lang="en-US" altLang="ko-KR" sz="1600" b="1" dirty="0">
                <a:solidFill>
                  <a:schemeClr val="tx1"/>
                </a:solidFill>
                <a:latin typeface="+mn-ea"/>
              </a:rPr>
              <a:t>; j&lt;4; </a:t>
            </a:r>
            <a:r>
              <a:rPr lang="en-US" altLang="ko-KR" sz="1600" b="1" dirty="0" err="1">
                <a:solidFill>
                  <a:schemeClr val="tx1"/>
                </a:solidFill>
                <a:latin typeface="+mn-ea"/>
              </a:rPr>
              <a:t>j++</a:t>
            </a:r>
            <a:r>
              <a:rPr lang="en-US" altLang="ko-KR" sz="1600" b="1" dirty="0">
                <a:solidFill>
                  <a:schemeClr val="tx1"/>
                </a:solidFill>
                <a:latin typeface="+mn-ea"/>
              </a:rPr>
              <a:t>) {</a:t>
            </a:r>
          </a:p>
          <a:p>
            <a:pPr marL="180000">
              <a:lnSpc>
                <a:spcPts val="2600"/>
              </a:lnSpc>
            </a:pPr>
            <a:r>
              <a:rPr lang="en-US" altLang="ko-KR" sz="1600" b="1" dirty="0" smtClean="0">
                <a:solidFill>
                  <a:schemeClr val="tx1"/>
                </a:solidFill>
                <a:latin typeface="+mn-ea"/>
              </a:rPr>
              <a:t>            </a:t>
            </a:r>
            <a:r>
              <a:rPr lang="en-US" altLang="ko-KR" sz="1600" b="1" dirty="0" err="1" smtClean="0">
                <a:solidFill>
                  <a:schemeClr val="tx1"/>
                </a:solidFill>
                <a:latin typeface="+mn-ea"/>
              </a:rPr>
              <a:t>document.write</a:t>
            </a:r>
            <a:r>
              <a:rPr lang="en-US" altLang="ko-KR" sz="1600" b="1" dirty="0" smtClean="0">
                <a:solidFill>
                  <a:schemeClr val="tx1"/>
                </a:solidFill>
                <a:latin typeface="+mn-ea"/>
              </a:rPr>
              <a:t>(</a:t>
            </a:r>
            <a:r>
              <a:rPr lang="en-US" altLang="ko-KR" sz="1600" b="1" dirty="0" err="1" smtClean="0">
                <a:solidFill>
                  <a:schemeClr val="tx1"/>
                </a:solidFill>
                <a:latin typeface="+mn-ea"/>
              </a:rPr>
              <a:t>leadingSpaces</a:t>
            </a:r>
            <a:r>
              <a:rPr lang="en-US" altLang="ko-KR" sz="1600" b="1" dirty="0" smtClean="0">
                <a:solidFill>
                  <a:schemeClr val="tx1"/>
                </a:solidFill>
                <a:latin typeface="+mn-ea"/>
              </a:rPr>
              <a:t>(a[</a:t>
            </a:r>
            <a:r>
              <a:rPr lang="en-US" altLang="ko-KR" sz="1600" b="1" dirty="0" err="1" smtClean="0">
                <a:solidFill>
                  <a:schemeClr val="tx1"/>
                </a:solidFill>
                <a:latin typeface="+mn-ea"/>
              </a:rPr>
              <a:t>i</a:t>
            </a:r>
            <a:r>
              <a:rPr lang="en-US" altLang="ko-KR" sz="1600" b="1" dirty="0">
                <a:solidFill>
                  <a:schemeClr val="tx1"/>
                </a:solidFill>
                <a:latin typeface="+mn-ea"/>
              </a:rPr>
              <a:t>][j], 5));</a:t>
            </a:r>
          </a:p>
          <a:p>
            <a:pPr marL="180000">
              <a:lnSpc>
                <a:spcPts val="2600"/>
              </a:lnSpc>
            </a:pPr>
            <a:r>
              <a:rPr lang="en-US" altLang="ko-KR" sz="1600" b="1" dirty="0" smtClean="0">
                <a:solidFill>
                  <a:schemeClr val="tx1"/>
                </a:solidFill>
                <a:latin typeface="+mn-ea"/>
              </a:rPr>
              <a:t>      }</a:t>
            </a:r>
            <a:endParaRPr lang="en-US" altLang="ko-KR" sz="1600" b="1" dirty="0">
              <a:solidFill>
                <a:schemeClr val="tx1"/>
              </a:solidFill>
              <a:latin typeface="+mn-ea"/>
            </a:endParaRPr>
          </a:p>
          <a:p>
            <a:pPr marL="180000">
              <a:lnSpc>
                <a:spcPts val="2600"/>
              </a:lnSpc>
            </a:pPr>
            <a:r>
              <a:rPr lang="en-US" altLang="ko-KR" sz="1600" b="1" dirty="0" smtClean="0">
                <a:solidFill>
                  <a:schemeClr val="tx1"/>
                </a:solidFill>
                <a:latin typeface="+mn-ea"/>
              </a:rPr>
              <a:t>      </a:t>
            </a:r>
            <a:r>
              <a:rPr lang="en-US" altLang="ko-KR" sz="1600" b="1" dirty="0" err="1" smtClean="0">
                <a:solidFill>
                  <a:schemeClr val="tx1"/>
                </a:solidFill>
                <a:latin typeface="+mn-ea"/>
              </a:rPr>
              <a:t>document.write</a:t>
            </a:r>
            <a:r>
              <a:rPr lang="en-US" altLang="ko-KR" sz="1600" b="1" dirty="0">
                <a:solidFill>
                  <a:schemeClr val="tx1"/>
                </a:solidFill>
                <a:latin typeface="+mn-ea"/>
              </a:rPr>
              <a:t>("&lt;BR&gt;");</a:t>
            </a:r>
          </a:p>
          <a:p>
            <a:pPr marL="180000">
              <a:lnSpc>
                <a:spcPts val="2600"/>
              </a:lnSpc>
            </a:pPr>
            <a:r>
              <a:rPr lang="en-US" altLang="ko-KR" sz="1600" b="1" dirty="0" smtClean="0">
                <a:solidFill>
                  <a:schemeClr val="tx1"/>
                </a:solidFill>
                <a:latin typeface="+mn-ea"/>
              </a:rPr>
              <a:t>}</a:t>
            </a:r>
            <a:endParaRPr lang="en-US" altLang="ko-KR" sz="1600" b="1" dirty="0">
              <a:solidFill>
                <a:schemeClr val="tx1"/>
              </a:solidFill>
              <a:latin typeface="+mn-ea"/>
            </a:endParaRPr>
          </a:p>
          <a:p>
            <a:pPr marL="180000">
              <a:lnSpc>
                <a:spcPts val="2600"/>
              </a:lnSpc>
            </a:pPr>
            <a:r>
              <a:rPr lang="en-US" altLang="ko-KR" sz="1600" b="1" dirty="0" smtClean="0">
                <a:solidFill>
                  <a:schemeClr val="tx1"/>
                </a:solidFill>
                <a:latin typeface="+mn-ea"/>
              </a:rPr>
              <a:t>for(</a:t>
            </a:r>
            <a:r>
              <a:rPr lang="en-US" altLang="ko-KR" sz="1600" b="1" dirty="0" err="1" smtClean="0">
                <a:solidFill>
                  <a:schemeClr val="tx1"/>
                </a:solidFill>
                <a:latin typeface="+mn-ea"/>
              </a:rPr>
              <a:t>i</a:t>
            </a:r>
            <a:r>
              <a:rPr lang="en-US" altLang="ko-KR" sz="1600" b="1" dirty="0" smtClean="0">
                <a:solidFill>
                  <a:schemeClr val="tx1"/>
                </a:solidFill>
                <a:latin typeface="+mn-ea"/>
              </a:rPr>
              <a:t>=0</a:t>
            </a:r>
            <a:r>
              <a:rPr lang="en-US" altLang="ko-KR" sz="1600" b="1" dirty="0">
                <a:solidFill>
                  <a:schemeClr val="tx1"/>
                </a:solidFill>
                <a:latin typeface="+mn-ea"/>
              </a:rPr>
              <a:t>; </a:t>
            </a:r>
            <a:r>
              <a:rPr lang="en-US" altLang="ko-KR" sz="1600" b="1" dirty="0" err="1">
                <a:solidFill>
                  <a:schemeClr val="tx1"/>
                </a:solidFill>
                <a:latin typeface="+mn-ea"/>
              </a:rPr>
              <a:t>i</a:t>
            </a:r>
            <a:r>
              <a:rPr lang="en-US" altLang="ko-KR" sz="1600" b="1" dirty="0">
                <a:solidFill>
                  <a:schemeClr val="tx1"/>
                </a:solidFill>
                <a:latin typeface="+mn-ea"/>
              </a:rPr>
              <a:t>&lt;4; </a:t>
            </a:r>
            <a:r>
              <a:rPr lang="en-US" altLang="ko-KR" sz="1600" b="1" dirty="0" err="1">
                <a:solidFill>
                  <a:schemeClr val="tx1"/>
                </a:solidFill>
                <a:latin typeface="+mn-ea"/>
              </a:rPr>
              <a:t>i</a:t>
            </a:r>
            <a:r>
              <a:rPr lang="en-US" altLang="ko-KR" sz="1600" b="1" dirty="0">
                <a:solidFill>
                  <a:schemeClr val="tx1"/>
                </a:solidFill>
                <a:latin typeface="+mn-ea"/>
              </a:rPr>
              <a:t>++) {    </a:t>
            </a:r>
          </a:p>
          <a:p>
            <a:pPr marL="180000">
              <a:lnSpc>
                <a:spcPts val="2600"/>
              </a:lnSpc>
            </a:pPr>
            <a:r>
              <a:rPr lang="en-US" altLang="ko-KR" sz="1600" b="1" dirty="0" smtClean="0">
                <a:solidFill>
                  <a:schemeClr val="tx1"/>
                </a:solidFill>
                <a:latin typeface="+mn-ea"/>
              </a:rPr>
              <a:t>      for(j=0</a:t>
            </a:r>
            <a:r>
              <a:rPr lang="en-US" altLang="ko-KR" sz="1600" b="1" dirty="0">
                <a:solidFill>
                  <a:schemeClr val="tx1"/>
                </a:solidFill>
                <a:latin typeface="+mn-ea"/>
              </a:rPr>
              <a:t>; j&lt;5; </a:t>
            </a:r>
            <a:r>
              <a:rPr lang="en-US" altLang="ko-KR" sz="1600" b="1" dirty="0" err="1">
                <a:solidFill>
                  <a:schemeClr val="tx1"/>
                </a:solidFill>
                <a:latin typeface="+mn-ea"/>
              </a:rPr>
              <a:t>j++</a:t>
            </a:r>
            <a:r>
              <a:rPr lang="en-US" altLang="ko-KR" sz="1600" b="1" dirty="0">
                <a:solidFill>
                  <a:schemeClr val="tx1"/>
                </a:solidFill>
                <a:latin typeface="+mn-ea"/>
              </a:rPr>
              <a:t>) {</a:t>
            </a:r>
          </a:p>
          <a:p>
            <a:pPr marL="180000">
              <a:lnSpc>
                <a:spcPts val="2600"/>
              </a:lnSpc>
            </a:pPr>
            <a:r>
              <a:rPr lang="en-US" altLang="ko-KR" sz="1600" b="1" dirty="0" smtClean="0">
                <a:solidFill>
                  <a:schemeClr val="tx1"/>
                </a:solidFill>
                <a:latin typeface="+mn-ea"/>
              </a:rPr>
              <a:t>            b[</a:t>
            </a:r>
            <a:r>
              <a:rPr lang="en-US" altLang="ko-KR" sz="1600" b="1" dirty="0" err="1" smtClean="0">
                <a:solidFill>
                  <a:schemeClr val="tx1"/>
                </a:solidFill>
                <a:latin typeface="+mn-ea"/>
              </a:rPr>
              <a:t>i</a:t>
            </a:r>
            <a:r>
              <a:rPr lang="en-US" altLang="ko-KR" sz="1600" b="1" dirty="0">
                <a:solidFill>
                  <a:schemeClr val="tx1"/>
                </a:solidFill>
                <a:latin typeface="+mn-ea"/>
              </a:rPr>
              <a:t>][j] = 0;</a:t>
            </a:r>
          </a:p>
          <a:p>
            <a:pPr marL="180000">
              <a:lnSpc>
                <a:spcPts val="2600"/>
              </a:lnSpc>
            </a:pPr>
            <a:r>
              <a:rPr lang="en-US" altLang="ko-KR" sz="1600" b="1" dirty="0" smtClean="0">
                <a:solidFill>
                  <a:schemeClr val="tx1"/>
                </a:solidFill>
                <a:latin typeface="+mn-ea"/>
              </a:rPr>
              <a:t>      }</a:t>
            </a:r>
            <a:endParaRPr lang="en-US" altLang="ko-KR" sz="1600" b="1" dirty="0">
              <a:solidFill>
                <a:schemeClr val="tx1"/>
              </a:solidFill>
              <a:latin typeface="+mn-ea"/>
            </a:endParaRPr>
          </a:p>
          <a:p>
            <a:pPr marL="180000">
              <a:lnSpc>
                <a:spcPts val="2600"/>
              </a:lnSpc>
            </a:pPr>
            <a:r>
              <a:rPr lang="en-US" altLang="ko-KR" sz="1600" b="1" dirty="0" smtClean="0">
                <a:solidFill>
                  <a:schemeClr val="tx1"/>
                </a:solidFill>
                <a:latin typeface="+mn-ea"/>
              </a:rPr>
              <a:t>}</a:t>
            </a:r>
            <a:endParaRPr lang="en-US" altLang="ko-KR" sz="1600" b="1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8711559" y="6289575"/>
            <a:ext cx="67197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b="1" dirty="0" smtClean="0">
                <a:solidFill>
                  <a:srgbClr val="FF0000"/>
                </a:solidFill>
              </a:rPr>
              <a:t>(</a:t>
            </a:r>
            <a:r>
              <a:rPr lang="ko-KR" altLang="en-US" b="1" dirty="0" smtClean="0">
                <a:solidFill>
                  <a:srgbClr val="FF0000"/>
                </a:solidFill>
              </a:rPr>
              <a:t>계속</a:t>
            </a:r>
            <a:r>
              <a:rPr lang="en-US" altLang="ko-KR" b="1" dirty="0" smtClean="0">
                <a:solidFill>
                  <a:srgbClr val="FF0000"/>
                </a:solidFill>
              </a:rPr>
              <a:t>)</a:t>
            </a:r>
            <a:endParaRPr lang="ko-KR" altLang="en-US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4353441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제목 1"/>
          <p:cNvSpPr>
            <a:spLocks noGrp="1"/>
          </p:cNvSpPr>
          <p:nvPr>
            <p:ph type="title"/>
          </p:nvPr>
        </p:nvSpPr>
        <p:spPr>
          <a:xfrm>
            <a:off x="742984" y="202148"/>
            <a:ext cx="1336904" cy="369332"/>
          </a:xfrm>
        </p:spPr>
        <p:txBody>
          <a:bodyPr/>
          <a:lstStyle/>
          <a:p>
            <a:r>
              <a:rPr lang="en-US" altLang="ko-KR" dirty="0" smtClean="0"/>
              <a:t> </a:t>
            </a:r>
            <a:r>
              <a:rPr lang="ko-KR" altLang="en-US" dirty="0" smtClean="0"/>
              <a:t>제출문</a:t>
            </a:r>
            <a:r>
              <a:rPr lang="ko-KR" altLang="en-US" dirty="0"/>
              <a:t>제</a:t>
            </a:r>
          </a:p>
        </p:txBody>
      </p:sp>
      <p:sp>
        <p:nvSpPr>
          <p:cNvPr id="10" name="직사각형 9"/>
          <p:cNvSpPr/>
          <p:nvPr/>
        </p:nvSpPr>
        <p:spPr>
          <a:xfrm>
            <a:off x="746472" y="980728"/>
            <a:ext cx="8645500" cy="5616624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80000">
              <a:lnSpc>
                <a:spcPts val="2600"/>
              </a:lnSpc>
            </a:pPr>
            <a:r>
              <a:rPr lang="en-US" altLang="ko-KR" sz="1600" b="1" dirty="0">
                <a:solidFill>
                  <a:schemeClr val="tx1"/>
                </a:solidFill>
                <a:latin typeface="+mn-ea"/>
              </a:rPr>
              <a:t>for(</a:t>
            </a:r>
            <a:r>
              <a:rPr lang="en-US" altLang="ko-KR" sz="1600" b="1" dirty="0" err="1">
                <a:solidFill>
                  <a:schemeClr val="tx1"/>
                </a:solidFill>
                <a:latin typeface="+mn-ea"/>
              </a:rPr>
              <a:t>i</a:t>
            </a:r>
            <a:r>
              <a:rPr lang="en-US" altLang="ko-KR" sz="1600" b="1" dirty="0">
                <a:solidFill>
                  <a:schemeClr val="tx1"/>
                </a:solidFill>
                <a:latin typeface="+mn-ea"/>
              </a:rPr>
              <a:t>=0; </a:t>
            </a:r>
            <a:r>
              <a:rPr lang="en-US" altLang="ko-KR" sz="1600" b="1" dirty="0" err="1">
                <a:solidFill>
                  <a:schemeClr val="tx1"/>
                </a:solidFill>
                <a:latin typeface="+mn-ea"/>
              </a:rPr>
              <a:t>i</a:t>
            </a:r>
            <a:r>
              <a:rPr lang="en-US" altLang="ko-KR" sz="1600" b="1" dirty="0">
                <a:solidFill>
                  <a:schemeClr val="tx1"/>
                </a:solidFill>
                <a:latin typeface="+mn-ea"/>
              </a:rPr>
              <a:t>&lt;3; </a:t>
            </a:r>
            <a:r>
              <a:rPr lang="en-US" altLang="ko-KR" sz="1600" b="1" dirty="0" err="1">
                <a:solidFill>
                  <a:schemeClr val="tx1"/>
                </a:solidFill>
                <a:latin typeface="+mn-ea"/>
              </a:rPr>
              <a:t>i</a:t>
            </a:r>
            <a:r>
              <a:rPr lang="en-US" altLang="ko-KR" sz="1600" b="1" dirty="0">
                <a:solidFill>
                  <a:schemeClr val="tx1"/>
                </a:solidFill>
                <a:latin typeface="+mn-ea"/>
              </a:rPr>
              <a:t>++) {</a:t>
            </a:r>
          </a:p>
          <a:p>
            <a:pPr marL="180000">
              <a:lnSpc>
                <a:spcPts val="2600"/>
              </a:lnSpc>
            </a:pPr>
            <a:r>
              <a:rPr lang="en-US" altLang="ko-KR" sz="1600" b="1" dirty="0" smtClean="0">
                <a:solidFill>
                  <a:schemeClr val="tx1"/>
                </a:solidFill>
                <a:latin typeface="+mn-ea"/>
              </a:rPr>
              <a:t>      for(j=0</a:t>
            </a:r>
            <a:r>
              <a:rPr lang="en-US" altLang="ko-KR" sz="1600" b="1" dirty="0">
                <a:solidFill>
                  <a:schemeClr val="tx1"/>
                </a:solidFill>
                <a:latin typeface="+mn-ea"/>
              </a:rPr>
              <a:t>; j&lt;4; </a:t>
            </a:r>
            <a:r>
              <a:rPr lang="en-US" altLang="ko-KR" sz="1600" b="1" dirty="0" err="1">
                <a:solidFill>
                  <a:schemeClr val="tx1"/>
                </a:solidFill>
                <a:latin typeface="+mn-ea"/>
              </a:rPr>
              <a:t>j++</a:t>
            </a:r>
            <a:r>
              <a:rPr lang="en-US" altLang="ko-KR" sz="1600" b="1" dirty="0">
                <a:solidFill>
                  <a:schemeClr val="tx1"/>
                </a:solidFill>
                <a:latin typeface="+mn-ea"/>
              </a:rPr>
              <a:t>) {</a:t>
            </a:r>
          </a:p>
          <a:p>
            <a:pPr marL="180000">
              <a:lnSpc>
                <a:spcPts val="2600"/>
              </a:lnSpc>
            </a:pPr>
            <a:r>
              <a:rPr lang="en-US" altLang="ko-KR" sz="1600" b="1" dirty="0" smtClean="0">
                <a:solidFill>
                  <a:schemeClr val="tx1"/>
                </a:solidFill>
                <a:latin typeface="+mn-ea"/>
              </a:rPr>
              <a:t>            b[</a:t>
            </a:r>
            <a:r>
              <a:rPr lang="en-US" altLang="ko-KR" sz="1600" b="1" dirty="0" err="1" smtClean="0">
                <a:solidFill>
                  <a:schemeClr val="tx1"/>
                </a:solidFill>
                <a:latin typeface="+mn-ea"/>
              </a:rPr>
              <a:t>i</a:t>
            </a:r>
            <a:r>
              <a:rPr lang="en-US" altLang="ko-KR" sz="1600" b="1" dirty="0">
                <a:solidFill>
                  <a:schemeClr val="tx1"/>
                </a:solidFill>
                <a:latin typeface="+mn-ea"/>
              </a:rPr>
              <a:t>][j] = a[</a:t>
            </a:r>
            <a:r>
              <a:rPr lang="en-US" altLang="ko-KR" sz="1600" b="1" dirty="0" err="1">
                <a:solidFill>
                  <a:schemeClr val="tx1"/>
                </a:solidFill>
                <a:latin typeface="+mn-ea"/>
              </a:rPr>
              <a:t>i</a:t>
            </a:r>
            <a:r>
              <a:rPr lang="en-US" altLang="ko-KR" sz="1600" b="1" dirty="0">
                <a:solidFill>
                  <a:schemeClr val="tx1"/>
                </a:solidFill>
                <a:latin typeface="+mn-ea"/>
              </a:rPr>
              <a:t>][j];</a:t>
            </a:r>
          </a:p>
          <a:p>
            <a:pPr marL="180000">
              <a:lnSpc>
                <a:spcPts val="2600"/>
              </a:lnSpc>
            </a:pPr>
            <a:r>
              <a:rPr lang="en-US" altLang="ko-KR" sz="1600" b="1" dirty="0" smtClean="0">
                <a:solidFill>
                  <a:schemeClr val="tx1"/>
                </a:solidFill>
                <a:latin typeface="+mn-ea"/>
              </a:rPr>
              <a:t>            b[</a:t>
            </a:r>
            <a:r>
              <a:rPr lang="en-US" altLang="ko-KR" sz="1600" b="1" dirty="0" err="1" smtClean="0">
                <a:solidFill>
                  <a:schemeClr val="tx1"/>
                </a:solidFill>
                <a:latin typeface="+mn-ea"/>
              </a:rPr>
              <a:t>i</a:t>
            </a:r>
            <a:r>
              <a:rPr lang="en-US" altLang="ko-KR" sz="1600" b="1" dirty="0">
                <a:solidFill>
                  <a:schemeClr val="tx1"/>
                </a:solidFill>
                <a:latin typeface="+mn-ea"/>
              </a:rPr>
              <a:t>][4] += a[</a:t>
            </a:r>
            <a:r>
              <a:rPr lang="en-US" altLang="ko-KR" sz="1600" b="1" dirty="0" err="1">
                <a:solidFill>
                  <a:schemeClr val="tx1"/>
                </a:solidFill>
                <a:latin typeface="+mn-ea"/>
              </a:rPr>
              <a:t>i</a:t>
            </a:r>
            <a:r>
              <a:rPr lang="en-US" altLang="ko-KR" sz="1600" b="1" dirty="0">
                <a:solidFill>
                  <a:schemeClr val="tx1"/>
                </a:solidFill>
                <a:latin typeface="+mn-ea"/>
              </a:rPr>
              <a:t>][j];</a:t>
            </a:r>
          </a:p>
          <a:p>
            <a:pPr marL="180000">
              <a:lnSpc>
                <a:spcPts val="2600"/>
              </a:lnSpc>
            </a:pPr>
            <a:r>
              <a:rPr lang="en-US" altLang="ko-KR" sz="1600" b="1" dirty="0" smtClean="0">
                <a:solidFill>
                  <a:schemeClr val="tx1"/>
                </a:solidFill>
                <a:latin typeface="+mn-ea"/>
              </a:rPr>
              <a:t>            b[3</a:t>
            </a:r>
            <a:r>
              <a:rPr lang="en-US" altLang="ko-KR" sz="1600" b="1" dirty="0">
                <a:solidFill>
                  <a:schemeClr val="tx1"/>
                </a:solidFill>
                <a:latin typeface="+mn-ea"/>
              </a:rPr>
              <a:t>][j] += a[</a:t>
            </a:r>
            <a:r>
              <a:rPr lang="en-US" altLang="ko-KR" sz="1600" b="1" dirty="0" err="1">
                <a:solidFill>
                  <a:schemeClr val="tx1"/>
                </a:solidFill>
                <a:latin typeface="+mn-ea"/>
              </a:rPr>
              <a:t>i</a:t>
            </a:r>
            <a:r>
              <a:rPr lang="en-US" altLang="ko-KR" sz="1600" b="1" dirty="0">
                <a:solidFill>
                  <a:schemeClr val="tx1"/>
                </a:solidFill>
                <a:latin typeface="+mn-ea"/>
              </a:rPr>
              <a:t>][j];</a:t>
            </a:r>
          </a:p>
          <a:p>
            <a:pPr marL="180000">
              <a:lnSpc>
                <a:spcPts val="2600"/>
              </a:lnSpc>
            </a:pPr>
            <a:r>
              <a:rPr lang="en-US" altLang="ko-KR" sz="1600" b="1" dirty="0" smtClean="0">
                <a:solidFill>
                  <a:schemeClr val="tx1"/>
                </a:solidFill>
                <a:latin typeface="+mn-ea"/>
              </a:rPr>
              <a:t>            b[3</a:t>
            </a:r>
            <a:r>
              <a:rPr lang="en-US" altLang="ko-KR" sz="1600" b="1" dirty="0">
                <a:solidFill>
                  <a:schemeClr val="tx1"/>
                </a:solidFill>
                <a:latin typeface="+mn-ea"/>
              </a:rPr>
              <a:t>][4] += a[</a:t>
            </a:r>
            <a:r>
              <a:rPr lang="en-US" altLang="ko-KR" sz="1600" b="1" dirty="0" err="1">
                <a:solidFill>
                  <a:schemeClr val="tx1"/>
                </a:solidFill>
                <a:latin typeface="+mn-ea"/>
              </a:rPr>
              <a:t>i</a:t>
            </a:r>
            <a:r>
              <a:rPr lang="en-US" altLang="ko-KR" sz="1600" b="1" dirty="0">
                <a:solidFill>
                  <a:schemeClr val="tx1"/>
                </a:solidFill>
                <a:latin typeface="+mn-ea"/>
              </a:rPr>
              <a:t>][j];</a:t>
            </a:r>
          </a:p>
          <a:p>
            <a:pPr marL="180000">
              <a:lnSpc>
                <a:spcPts val="2600"/>
              </a:lnSpc>
            </a:pPr>
            <a:r>
              <a:rPr lang="en-US" altLang="ko-KR" sz="1600" b="1" dirty="0" smtClean="0">
                <a:solidFill>
                  <a:schemeClr val="tx1"/>
                </a:solidFill>
                <a:latin typeface="+mn-ea"/>
              </a:rPr>
              <a:t>      }</a:t>
            </a:r>
            <a:endParaRPr lang="en-US" altLang="ko-KR" sz="1600" b="1" dirty="0">
              <a:solidFill>
                <a:schemeClr val="tx1"/>
              </a:solidFill>
              <a:latin typeface="+mn-ea"/>
            </a:endParaRPr>
          </a:p>
          <a:p>
            <a:pPr marL="180000">
              <a:lnSpc>
                <a:spcPts val="2600"/>
              </a:lnSpc>
            </a:pPr>
            <a:r>
              <a:rPr lang="en-US" altLang="ko-KR" sz="1600" b="1" dirty="0" smtClean="0">
                <a:solidFill>
                  <a:schemeClr val="tx1"/>
                </a:solidFill>
                <a:latin typeface="+mn-ea"/>
              </a:rPr>
              <a:t>}</a:t>
            </a:r>
            <a:endParaRPr lang="en-US" altLang="ko-KR" sz="1600" b="1" dirty="0">
              <a:solidFill>
                <a:schemeClr val="tx1"/>
              </a:solidFill>
              <a:latin typeface="+mn-ea"/>
            </a:endParaRPr>
          </a:p>
          <a:p>
            <a:pPr marL="180000">
              <a:lnSpc>
                <a:spcPts val="2600"/>
              </a:lnSpc>
            </a:pPr>
            <a:r>
              <a:rPr lang="en-US" altLang="ko-KR" sz="1600" b="1" dirty="0" err="1" smtClean="0">
                <a:solidFill>
                  <a:schemeClr val="tx1"/>
                </a:solidFill>
                <a:latin typeface="+mn-ea"/>
              </a:rPr>
              <a:t>document.write</a:t>
            </a:r>
            <a:r>
              <a:rPr lang="en-US" altLang="ko-KR" sz="1600" b="1" dirty="0">
                <a:solidFill>
                  <a:schemeClr val="tx1"/>
                </a:solidFill>
                <a:latin typeface="+mn-ea"/>
              </a:rPr>
              <a:t>("&lt;P&gt;");</a:t>
            </a:r>
          </a:p>
          <a:p>
            <a:pPr marL="180000">
              <a:lnSpc>
                <a:spcPts val="2600"/>
              </a:lnSpc>
            </a:pPr>
            <a:r>
              <a:rPr lang="en-US" altLang="ko-KR" sz="1600" b="1" dirty="0" err="1" smtClean="0">
                <a:solidFill>
                  <a:schemeClr val="tx1"/>
                </a:solidFill>
                <a:latin typeface="+mn-ea"/>
              </a:rPr>
              <a:t>document.write</a:t>
            </a:r>
            <a:r>
              <a:rPr lang="en-US" altLang="ko-KR" sz="1600" b="1" dirty="0">
                <a:solidFill>
                  <a:schemeClr val="tx1"/>
                </a:solidFill>
                <a:latin typeface="+mn-ea"/>
              </a:rPr>
              <a:t>("</a:t>
            </a:r>
            <a:r>
              <a:rPr lang="ko-KR" altLang="en-US" sz="1600" b="1" dirty="0">
                <a:solidFill>
                  <a:schemeClr val="tx1"/>
                </a:solidFill>
                <a:latin typeface="+mn-ea"/>
              </a:rPr>
              <a:t>연산 결과 </a:t>
            </a:r>
            <a:r>
              <a:rPr lang="en-US" altLang="ko-KR" sz="1600" b="1" dirty="0">
                <a:solidFill>
                  <a:schemeClr val="tx1"/>
                </a:solidFill>
                <a:latin typeface="+mn-ea"/>
              </a:rPr>
              <a:t>: &lt;P&gt;");</a:t>
            </a:r>
          </a:p>
          <a:p>
            <a:pPr marL="180000">
              <a:lnSpc>
                <a:spcPts val="2600"/>
              </a:lnSpc>
            </a:pPr>
            <a:r>
              <a:rPr lang="en-US" altLang="ko-KR" sz="1600" b="1" dirty="0" smtClean="0">
                <a:solidFill>
                  <a:schemeClr val="tx1"/>
                </a:solidFill>
                <a:latin typeface="+mn-ea"/>
              </a:rPr>
              <a:t>for(</a:t>
            </a:r>
            <a:r>
              <a:rPr lang="en-US" altLang="ko-KR" sz="1600" b="1" dirty="0" err="1" smtClean="0">
                <a:solidFill>
                  <a:schemeClr val="tx1"/>
                </a:solidFill>
                <a:latin typeface="+mn-ea"/>
              </a:rPr>
              <a:t>i</a:t>
            </a:r>
            <a:r>
              <a:rPr lang="en-US" altLang="ko-KR" sz="1600" b="1" dirty="0" smtClean="0">
                <a:solidFill>
                  <a:schemeClr val="tx1"/>
                </a:solidFill>
                <a:latin typeface="+mn-ea"/>
              </a:rPr>
              <a:t>=0</a:t>
            </a:r>
            <a:r>
              <a:rPr lang="en-US" altLang="ko-KR" sz="1600" b="1" dirty="0">
                <a:solidFill>
                  <a:schemeClr val="tx1"/>
                </a:solidFill>
                <a:latin typeface="+mn-ea"/>
              </a:rPr>
              <a:t>; </a:t>
            </a:r>
            <a:r>
              <a:rPr lang="en-US" altLang="ko-KR" sz="1600" b="1" dirty="0" err="1">
                <a:solidFill>
                  <a:schemeClr val="tx1"/>
                </a:solidFill>
                <a:latin typeface="+mn-ea"/>
              </a:rPr>
              <a:t>i</a:t>
            </a:r>
            <a:r>
              <a:rPr lang="en-US" altLang="ko-KR" sz="1600" b="1" dirty="0">
                <a:solidFill>
                  <a:schemeClr val="tx1"/>
                </a:solidFill>
                <a:latin typeface="+mn-ea"/>
              </a:rPr>
              <a:t>&lt;4; </a:t>
            </a:r>
            <a:r>
              <a:rPr lang="en-US" altLang="ko-KR" sz="1600" b="1" dirty="0" err="1">
                <a:solidFill>
                  <a:schemeClr val="tx1"/>
                </a:solidFill>
                <a:latin typeface="+mn-ea"/>
              </a:rPr>
              <a:t>i</a:t>
            </a:r>
            <a:r>
              <a:rPr lang="en-US" altLang="ko-KR" sz="1600" b="1" dirty="0">
                <a:solidFill>
                  <a:schemeClr val="tx1"/>
                </a:solidFill>
                <a:latin typeface="+mn-ea"/>
              </a:rPr>
              <a:t>++) {</a:t>
            </a:r>
          </a:p>
          <a:p>
            <a:pPr marL="180000">
              <a:lnSpc>
                <a:spcPts val="2600"/>
              </a:lnSpc>
            </a:pPr>
            <a:r>
              <a:rPr lang="en-US" altLang="ko-KR" sz="1600" b="1" dirty="0" smtClean="0">
                <a:solidFill>
                  <a:schemeClr val="tx1"/>
                </a:solidFill>
                <a:latin typeface="+mn-ea"/>
              </a:rPr>
              <a:t>      for(j=0</a:t>
            </a:r>
            <a:r>
              <a:rPr lang="en-US" altLang="ko-KR" sz="1600" b="1" dirty="0">
                <a:solidFill>
                  <a:schemeClr val="tx1"/>
                </a:solidFill>
                <a:latin typeface="+mn-ea"/>
              </a:rPr>
              <a:t>; j&lt;5; </a:t>
            </a:r>
            <a:r>
              <a:rPr lang="en-US" altLang="ko-KR" sz="1600" b="1" dirty="0" err="1">
                <a:solidFill>
                  <a:schemeClr val="tx1"/>
                </a:solidFill>
                <a:latin typeface="+mn-ea"/>
              </a:rPr>
              <a:t>j++</a:t>
            </a:r>
            <a:r>
              <a:rPr lang="en-US" altLang="ko-KR" sz="1600" b="1" dirty="0">
                <a:solidFill>
                  <a:schemeClr val="tx1"/>
                </a:solidFill>
                <a:latin typeface="+mn-ea"/>
              </a:rPr>
              <a:t>) {</a:t>
            </a:r>
          </a:p>
          <a:p>
            <a:pPr marL="180000">
              <a:lnSpc>
                <a:spcPts val="2600"/>
              </a:lnSpc>
            </a:pPr>
            <a:r>
              <a:rPr lang="en-US" altLang="ko-KR" sz="1600" b="1" dirty="0" smtClean="0">
                <a:solidFill>
                  <a:schemeClr val="tx1"/>
                </a:solidFill>
                <a:latin typeface="+mn-ea"/>
              </a:rPr>
              <a:t>            </a:t>
            </a:r>
            <a:r>
              <a:rPr lang="en-US" altLang="ko-KR" sz="1600" b="1" dirty="0" err="1" smtClean="0">
                <a:solidFill>
                  <a:schemeClr val="tx1"/>
                </a:solidFill>
                <a:latin typeface="+mn-ea"/>
              </a:rPr>
              <a:t>document.write</a:t>
            </a:r>
            <a:r>
              <a:rPr lang="en-US" altLang="ko-KR" sz="1600" b="1" dirty="0" smtClean="0">
                <a:solidFill>
                  <a:schemeClr val="tx1"/>
                </a:solidFill>
                <a:latin typeface="+mn-ea"/>
              </a:rPr>
              <a:t>(</a:t>
            </a:r>
            <a:r>
              <a:rPr lang="en-US" altLang="ko-KR" sz="1600" b="1" dirty="0" err="1" smtClean="0">
                <a:solidFill>
                  <a:schemeClr val="tx1"/>
                </a:solidFill>
                <a:latin typeface="+mn-ea"/>
              </a:rPr>
              <a:t>leadingSpaces</a:t>
            </a:r>
            <a:r>
              <a:rPr lang="en-US" altLang="ko-KR" sz="1600" b="1" dirty="0" smtClean="0">
                <a:solidFill>
                  <a:schemeClr val="tx1"/>
                </a:solidFill>
                <a:latin typeface="+mn-ea"/>
              </a:rPr>
              <a:t>(b[</a:t>
            </a:r>
            <a:r>
              <a:rPr lang="en-US" altLang="ko-KR" sz="1600" b="1" dirty="0" err="1" smtClean="0">
                <a:solidFill>
                  <a:schemeClr val="tx1"/>
                </a:solidFill>
                <a:latin typeface="+mn-ea"/>
              </a:rPr>
              <a:t>i</a:t>
            </a:r>
            <a:r>
              <a:rPr lang="en-US" altLang="ko-KR" sz="1600" b="1" dirty="0">
                <a:solidFill>
                  <a:schemeClr val="tx1"/>
                </a:solidFill>
                <a:latin typeface="+mn-ea"/>
              </a:rPr>
              <a:t>][j], 5));</a:t>
            </a:r>
          </a:p>
          <a:p>
            <a:pPr marL="180000">
              <a:lnSpc>
                <a:spcPts val="2600"/>
              </a:lnSpc>
            </a:pPr>
            <a:r>
              <a:rPr lang="en-US" altLang="ko-KR" sz="1600" b="1" dirty="0" smtClean="0">
                <a:solidFill>
                  <a:schemeClr val="tx1"/>
                </a:solidFill>
                <a:latin typeface="+mn-ea"/>
              </a:rPr>
              <a:t>      }</a:t>
            </a:r>
            <a:endParaRPr lang="en-US" altLang="ko-KR" sz="1600" b="1" dirty="0">
              <a:solidFill>
                <a:schemeClr val="tx1"/>
              </a:solidFill>
              <a:latin typeface="+mn-ea"/>
            </a:endParaRPr>
          </a:p>
          <a:p>
            <a:pPr marL="180000">
              <a:lnSpc>
                <a:spcPts val="2600"/>
              </a:lnSpc>
            </a:pPr>
            <a:r>
              <a:rPr lang="en-US" altLang="ko-KR" sz="1600" b="1" dirty="0" smtClean="0">
                <a:solidFill>
                  <a:schemeClr val="tx1"/>
                </a:solidFill>
                <a:latin typeface="+mn-ea"/>
              </a:rPr>
              <a:t>      </a:t>
            </a:r>
            <a:r>
              <a:rPr lang="en-US" altLang="ko-KR" sz="1600" b="1" dirty="0" err="1" smtClean="0">
                <a:solidFill>
                  <a:schemeClr val="tx1"/>
                </a:solidFill>
                <a:latin typeface="+mn-ea"/>
              </a:rPr>
              <a:t>document.write</a:t>
            </a:r>
            <a:r>
              <a:rPr lang="en-US" altLang="ko-KR" sz="1600" b="1" dirty="0">
                <a:solidFill>
                  <a:schemeClr val="tx1"/>
                </a:solidFill>
                <a:latin typeface="+mn-ea"/>
              </a:rPr>
              <a:t>("&lt;BR&gt;");</a:t>
            </a:r>
          </a:p>
          <a:p>
            <a:pPr marL="180000">
              <a:lnSpc>
                <a:spcPts val="2600"/>
              </a:lnSpc>
            </a:pPr>
            <a:r>
              <a:rPr lang="en-US" altLang="ko-KR" sz="1600" b="1" dirty="0" smtClean="0">
                <a:solidFill>
                  <a:schemeClr val="tx1"/>
                </a:solidFill>
                <a:latin typeface="+mn-ea"/>
              </a:rPr>
              <a:t>}</a:t>
            </a:r>
            <a:r>
              <a:rPr lang="en-US" altLang="ko-KR" sz="1600" b="1" dirty="0">
                <a:solidFill>
                  <a:schemeClr val="tx1"/>
                </a:solidFill>
                <a:latin typeface="+mn-ea"/>
              </a:rPr>
              <a:t>	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711559" y="6289575"/>
            <a:ext cx="67197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b="1" dirty="0" smtClean="0">
                <a:solidFill>
                  <a:srgbClr val="FF0000"/>
                </a:solidFill>
              </a:rPr>
              <a:t>(</a:t>
            </a:r>
            <a:r>
              <a:rPr lang="ko-KR" altLang="en-US" b="1" dirty="0" smtClean="0">
                <a:solidFill>
                  <a:srgbClr val="FF0000"/>
                </a:solidFill>
              </a:rPr>
              <a:t>계속</a:t>
            </a:r>
            <a:r>
              <a:rPr lang="en-US" altLang="ko-KR" b="1" dirty="0" smtClean="0">
                <a:solidFill>
                  <a:srgbClr val="FF0000"/>
                </a:solidFill>
              </a:rPr>
              <a:t>)</a:t>
            </a:r>
            <a:endParaRPr lang="ko-KR" altLang="en-US" b="1" dirty="0">
              <a:solidFill>
                <a:srgbClr val="FF0000"/>
              </a:solidFill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3740" y="3284984"/>
            <a:ext cx="2336242" cy="2357009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48332470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AutoShape 7"/>
          <p:cNvSpPr>
            <a:spLocks noChangeArrowheads="1"/>
          </p:cNvSpPr>
          <p:nvPr/>
        </p:nvSpPr>
        <p:spPr bwMode="auto">
          <a:xfrm>
            <a:off x="1643038" y="2633168"/>
            <a:ext cx="7715304" cy="1067427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4398FF"/>
              </a:gs>
              <a:gs pos="100000">
                <a:srgbClr val="557DED">
                  <a:gamma/>
                  <a:shade val="46275"/>
                  <a:invGamma/>
                </a:srgbClr>
              </a:gs>
            </a:gsLst>
            <a:lin ang="5400000" scaled="1"/>
          </a:gradFill>
          <a:ln w="28575">
            <a:solidFill>
              <a:srgbClr val="FFFFCC"/>
            </a:solidFill>
            <a:round/>
            <a:headEnd/>
            <a:tailEnd/>
          </a:ln>
          <a:effectLst>
            <a:glow rad="139700">
              <a:schemeClr val="accent3">
                <a:satMod val="175000"/>
                <a:alpha val="40000"/>
              </a:schemeClr>
            </a:glow>
            <a:outerShdw sy="50000" kx="-2453608" rotWithShape="0">
              <a:srgbClr val="C0C0C0">
                <a:alpha val="50000"/>
              </a:srgbClr>
            </a:outerShdw>
          </a:effectLst>
        </p:spPr>
        <p:txBody>
          <a:bodyPr wrap="none" lIns="81550" tIns="42408" rIns="81550" bIns="42408" anchor="ctr"/>
          <a:lstStyle/>
          <a:p>
            <a:pPr algn="ctr" defTabSz="779463" eaLnBrk="1" fontAlgn="b" latinLnBrk="1" hangingPunct="1">
              <a:defRPr/>
            </a:pPr>
            <a:r>
              <a:rPr lang="en-US" altLang="ko-KR" dirty="0">
                <a:effectLst>
                  <a:outerShdw blurRad="38100" dist="38100" dir="2700000" algn="tl">
                    <a:srgbClr val="000000"/>
                  </a:outerShdw>
                </a:effectLst>
                <a:latin typeface="HY울릉도M" pitchFamily="18" charset="-127"/>
                <a:ea typeface="HY울릉도M" pitchFamily="18" charset="-127"/>
              </a:rPr>
              <a:t>  </a:t>
            </a:r>
          </a:p>
        </p:txBody>
      </p:sp>
      <p:sp>
        <p:nvSpPr>
          <p:cNvPr id="17" name="타원 16"/>
          <p:cNvSpPr/>
          <p:nvPr/>
        </p:nvSpPr>
        <p:spPr bwMode="auto">
          <a:xfrm>
            <a:off x="845535" y="2419350"/>
            <a:ext cx="1511883" cy="1512888"/>
          </a:xfrm>
          <a:prstGeom prst="ellipse">
            <a:avLst/>
          </a:prstGeom>
          <a:solidFill>
            <a:srgbClr val="FFFFCC"/>
          </a:solidFill>
          <a:ln w="19050" cap="flat" cmpd="sng" algn="ctr">
            <a:solidFill>
              <a:srgbClr val="FFFFCC"/>
            </a:solidFill>
            <a:prstDash val="sysDash"/>
            <a:round/>
            <a:headEnd type="none" w="med" len="med"/>
            <a:tailEnd type="none" w="med" len="med"/>
          </a:ln>
          <a:effectLst>
            <a:glow rad="101600">
              <a:srgbClr val="FFFFCC">
                <a:alpha val="60000"/>
              </a:srgbClr>
            </a:glow>
          </a:effectLst>
        </p:spPr>
        <p:txBody>
          <a:bodyPr/>
          <a:lstStyle/>
          <a:p>
            <a:pPr algn="ctr" eaLnBrk="1" fontAlgn="b" latinLnBrk="1" hangingPunct="1">
              <a:defRPr/>
            </a:pPr>
            <a:endParaRPr lang="ko-KR" altLang="en-US" dirty="0"/>
          </a:p>
        </p:txBody>
      </p:sp>
      <p:pic>
        <p:nvPicPr>
          <p:cNvPr id="7176" name="그림 13" descr="Image33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8363" y="2451100"/>
            <a:ext cx="1460500" cy="1460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7" name="Rectangle 3"/>
          <p:cNvSpPr>
            <a:spLocks noChangeArrowheads="1"/>
          </p:cNvSpPr>
          <p:nvPr/>
        </p:nvSpPr>
        <p:spPr bwMode="auto">
          <a:xfrm>
            <a:off x="1285875" y="2741613"/>
            <a:ext cx="533400" cy="846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rIns="0"/>
          <a:lstStyle>
            <a:lvl1pPr latinLnBrk="1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latinLnBrk="1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latinLnBrk="1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latinLnBrk="1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latinLnBrk="1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algn="r" eaLnBrk="1" fontAlgn="b" hangingPunct="1">
              <a:spcBef>
                <a:spcPct val="0"/>
              </a:spcBef>
              <a:buFontTx/>
              <a:buNone/>
            </a:pPr>
            <a:r>
              <a:rPr lang="en-US" altLang="ko-KR" sz="4800" i="1">
                <a:solidFill>
                  <a:srgbClr val="FFFFCC"/>
                </a:solidFill>
                <a:cs typeface="Arial" charset="0"/>
              </a:rPr>
              <a:t>1.</a:t>
            </a:r>
          </a:p>
        </p:txBody>
      </p:sp>
      <p:sp>
        <p:nvSpPr>
          <p:cNvPr id="21" name="Text Box 6"/>
          <p:cNvSpPr txBox="1">
            <a:spLocks noChangeArrowheads="1"/>
          </p:cNvSpPr>
          <p:nvPr/>
        </p:nvSpPr>
        <p:spPr bwMode="auto">
          <a:xfrm>
            <a:off x="2443163" y="2828637"/>
            <a:ext cx="5645150" cy="5847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1" fontAlgn="b" latinLnBrk="1" hangingPunct="1">
              <a:buSzPct val="70000"/>
              <a:defRPr/>
            </a:pPr>
            <a:r>
              <a:rPr lang="en-US" altLang="ko-KR" sz="3200" dirty="0">
                <a:solidFill>
                  <a:srgbClr val="FFFFCC"/>
                </a:solidFill>
                <a:latin typeface="+mj-ea"/>
                <a:ea typeface="+mj-ea"/>
              </a:rPr>
              <a:t> </a:t>
            </a:r>
            <a:r>
              <a:rPr lang="ko-KR" altLang="en-US" sz="3200" dirty="0" smtClean="0">
                <a:solidFill>
                  <a:srgbClr val="FFFFCC"/>
                </a:solidFill>
                <a:latin typeface="+mj-ea"/>
                <a:ea typeface="+mj-ea"/>
              </a:rPr>
              <a:t>정렬</a:t>
            </a:r>
            <a:endParaRPr lang="en-US" altLang="ko-KR" sz="3200" dirty="0">
              <a:solidFill>
                <a:srgbClr val="FFFFCC"/>
              </a:solidFill>
              <a:latin typeface="+mj-ea"/>
              <a:ea typeface="+mj-ea"/>
            </a:endParaRPr>
          </a:p>
        </p:txBody>
      </p:sp>
      <p:sp>
        <p:nvSpPr>
          <p:cNvPr id="22" name="타원 21"/>
          <p:cNvSpPr/>
          <p:nvPr/>
        </p:nvSpPr>
        <p:spPr>
          <a:xfrm>
            <a:off x="8643962" y="-234858"/>
            <a:ext cx="2214578" cy="1949346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softEdge rad="635000"/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eaLnBrk="1" fontAlgn="b" latinLnBrk="1" hangingPunct="1">
              <a:defRPr/>
            </a:pPr>
            <a:endParaRPr lang="ko-KR" altLang="en-US" dirty="0"/>
          </a:p>
        </p:txBody>
      </p:sp>
      <p:sp>
        <p:nvSpPr>
          <p:cNvPr id="24" name="타원 23"/>
          <p:cNvSpPr/>
          <p:nvPr/>
        </p:nvSpPr>
        <p:spPr>
          <a:xfrm>
            <a:off x="7786706" y="-142900"/>
            <a:ext cx="1947066" cy="1643074"/>
          </a:xfrm>
          <a:prstGeom prst="ellipse">
            <a:avLst/>
          </a:prstGeom>
          <a:solidFill>
            <a:srgbClr val="FFC000"/>
          </a:solidFill>
          <a:ln>
            <a:noFill/>
          </a:ln>
          <a:effectLst>
            <a:softEdge rad="635000"/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eaLnBrk="1" fontAlgn="b" latinLnBrk="1" hangingPunct="1">
              <a:defRPr/>
            </a:pPr>
            <a:endParaRPr lang="ko-KR" altLang="en-US" dirty="0"/>
          </a:p>
        </p:txBody>
      </p:sp>
      <p:sp>
        <p:nvSpPr>
          <p:cNvPr id="30" name="타원 29"/>
          <p:cNvSpPr/>
          <p:nvPr/>
        </p:nvSpPr>
        <p:spPr>
          <a:xfrm>
            <a:off x="-142912" y="5272138"/>
            <a:ext cx="2016224" cy="1800200"/>
          </a:xfrm>
          <a:prstGeom prst="ellipse">
            <a:avLst/>
          </a:prstGeom>
          <a:solidFill>
            <a:srgbClr val="CC00FF"/>
          </a:solidFill>
          <a:ln>
            <a:noFill/>
          </a:ln>
          <a:effectLst>
            <a:softEdge rad="635000"/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eaLnBrk="1" fontAlgn="b" latinLnBrk="1" hangingPunct="1">
              <a:defRPr/>
            </a:pPr>
            <a:endParaRPr lang="ko-KR" altLang="en-US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제목 1"/>
          <p:cNvSpPr>
            <a:spLocks noGrp="1"/>
          </p:cNvSpPr>
          <p:nvPr>
            <p:ph type="title"/>
          </p:nvPr>
        </p:nvSpPr>
        <p:spPr>
          <a:xfrm>
            <a:off x="742984" y="202148"/>
            <a:ext cx="1336904" cy="369332"/>
          </a:xfrm>
        </p:spPr>
        <p:txBody>
          <a:bodyPr/>
          <a:lstStyle/>
          <a:p>
            <a:r>
              <a:rPr lang="en-US" altLang="ko-KR" dirty="0" smtClean="0"/>
              <a:t> </a:t>
            </a:r>
            <a:r>
              <a:rPr lang="ko-KR" altLang="en-US" dirty="0" smtClean="0"/>
              <a:t>제출문</a:t>
            </a:r>
            <a:r>
              <a:rPr lang="ko-KR" altLang="en-US" dirty="0"/>
              <a:t>제</a:t>
            </a:r>
          </a:p>
        </p:txBody>
      </p:sp>
      <p:sp>
        <p:nvSpPr>
          <p:cNvPr id="10" name="직사각형 9"/>
          <p:cNvSpPr/>
          <p:nvPr/>
        </p:nvSpPr>
        <p:spPr>
          <a:xfrm>
            <a:off x="746472" y="1124744"/>
            <a:ext cx="8645500" cy="324036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80000">
              <a:lnSpc>
                <a:spcPts val="2600"/>
              </a:lnSpc>
            </a:pPr>
            <a:r>
              <a:rPr lang="en-US" altLang="ko-KR" sz="1600" b="1" dirty="0">
                <a:solidFill>
                  <a:schemeClr val="tx1"/>
                </a:solidFill>
                <a:latin typeface="+mn-ea"/>
              </a:rPr>
              <a:t>function </a:t>
            </a:r>
            <a:r>
              <a:rPr lang="en-US" altLang="ko-KR" sz="1600" b="1" dirty="0" err="1">
                <a:solidFill>
                  <a:schemeClr val="tx1"/>
                </a:solidFill>
                <a:latin typeface="+mn-ea"/>
              </a:rPr>
              <a:t>leadingSpaces</a:t>
            </a:r>
            <a:r>
              <a:rPr lang="en-US" altLang="ko-KR" sz="1600" b="1" dirty="0">
                <a:solidFill>
                  <a:schemeClr val="tx1"/>
                </a:solidFill>
                <a:latin typeface="+mn-ea"/>
              </a:rPr>
              <a:t>(n, digits) {    </a:t>
            </a:r>
          </a:p>
          <a:p>
            <a:pPr marL="180000">
              <a:lnSpc>
                <a:spcPts val="2600"/>
              </a:lnSpc>
            </a:pPr>
            <a:r>
              <a:rPr lang="en-US" altLang="ko-KR" sz="1600" b="1" dirty="0" smtClean="0">
                <a:solidFill>
                  <a:schemeClr val="tx1"/>
                </a:solidFill>
                <a:latin typeface="+mn-ea"/>
              </a:rPr>
              <a:t>    </a:t>
            </a:r>
            <a:r>
              <a:rPr lang="en-US" altLang="ko-KR" sz="1600" b="1" dirty="0" err="1" smtClean="0">
                <a:solidFill>
                  <a:schemeClr val="tx1"/>
                </a:solidFill>
                <a:latin typeface="+mn-ea"/>
              </a:rPr>
              <a:t>var</a:t>
            </a:r>
            <a:r>
              <a:rPr lang="en-US" altLang="ko-KR" sz="1600" b="1" dirty="0" smtClean="0">
                <a:solidFill>
                  <a:schemeClr val="tx1"/>
                </a:solidFill>
                <a:latin typeface="+mn-ea"/>
              </a:rPr>
              <a:t> </a:t>
            </a:r>
            <a:r>
              <a:rPr lang="en-US" altLang="ko-KR" sz="1600" b="1" dirty="0">
                <a:solidFill>
                  <a:schemeClr val="tx1"/>
                </a:solidFill>
                <a:latin typeface="+mn-ea"/>
              </a:rPr>
              <a:t>spaces = "";</a:t>
            </a:r>
          </a:p>
          <a:p>
            <a:pPr marL="180000">
              <a:lnSpc>
                <a:spcPts val="2600"/>
              </a:lnSpc>
            </a:pPr>
            <a:r>
              <a:rPr lang="en-US" altLang="ko-KR" sz="1600" b="1" dirty="0" smtClean="0">
                <a:solidFill>
                  <a:schemeClr val="tx1"/>
                </a:solidFill>
                <a:latin typeface="+mn-ea"/>
              </a:rPr>
              <a:t>    n </a:t>
            </a:r>
            <a:r>
              <a:rPr lang="en-US" altLang="ko-KR" sz="1600" b="1" dirty="0">
                <a:solidFill>
                  <a:schemeClr val="tx1"/>
                </a:solidFill>
                <a:latin typeface="+mn-ea"/>
              </a:rPr>
              <a:t>= </a:t>
            </a:r>
            <a:r>
              <a:rPr lang="en-US" altLang="ko-KR" sz="1600" b="1" dirty="0" err="1">
                <a:solidFill>
                  <a:schemeClr val="tx1"/>
                </a:solidFill>
                <a:latin typeface="+mn-ea"/>
              </a:rPr>
              <a:t>n.toString</a:t>
            </a:r>
            <a:r>
              <a:rPr lang="en-US" altLang="ko-KR" sz="1600" b="1" dirty="0">
                <a:solidFill>
                  <a:schemeClr val="tx1"/>
                </a:solidFill>
                <a:latin typeface="+mn-ea"/>
              </a:rPr>
              <a:t>();</a:t>
            </a:r>
          </a:p>
          <a:p>
            <a:pPr marL="180000">
              <a:lnSpc>
                <a:spcPts val="2600"/>
              </a:lnSpc>
            </a:pPr>
            <a:r>
              <a:rPr lang="en-US" altLang="ko-KR" sz="1600" b="1" dirty="0" smtClean="0">
                <a:solidFill>
                  <a:schemeClr val="tx1"/>
                </a:solidFill>
                <a:latin typeface="+mn-ea"/>
              </a:rPr>
              <a:t>    if </a:t>
            </a:r>
            <a:r>
              <a:rPr lang="en-US" altLang="ko-KR" sz="1600" b="1" dirty="0">
                <a:solidFill>
                  <a:schemeClr val="tx1"/>
                </a:solidFill>
                <a:latin typeface="+mn-ea"/>
              </a:rPr>
              <a:t>(</a:t>
            </a:r>
            <a:r>
              <a:rPr lang="en-US" altLang="ko-KR" sz="1600" b="1" dirty="0" err="1">
                <a:solidFill>
                  <a:schemeClr val="tx1"/>
                </a:solidFill>
                <a:latin typeface="+mn-ea"/>
              </a:rPr>
              <a:t>n.length</a:t>
            </a:r>
            <a:r>
              <a:rPr lang="en-US" altLang="ko-KR" sz="1600" b="1" dirty="0">
                <a:solidFill>
                  <a:schemeClr val="tx1"/>
                </a:solidFill>
                <a:latin typeface="+mn-ea"/>
              </a:rPr>
              <a:t> &lt; digits) {</a:t>
            </a:r>
          </a:p>
          <a:p>
            <a:pPr marL="180000">
              <a:lnSpc>
                <a:spcPts val="2600"/>
              </a:lnSpc>
            </a:pPr>
            <a:r>
              <a:rPr lang="en-US" altLang="ko-KR" sz="1600" b="1" dirty="0" smtClean="0">
                <a:solidFill>
                  <a:schemeClr val="tx1"/>
                </a:solidFill>
                <a:latin typeface="+mn-ea"/>
              </a:rPr>
              <a:t>          for </a:t>
            </a:r>
            <a:r>
              <a:rPr lang="en-US" altLang="ko-KR" sz="1600" b="1" dirty="0">
                <a:solidFill>
                  <a:schemeClr val="tx1"/>
                </a:solidFill>
                <a:latin typeface="+mn-ea"/>
              </a:rPr>
              <a:t>(</a:t>
            </a:r>
            <a:r>
              <a:rPr lang="en-US" altLang="ko-KR" sz="1600" b="1" dirty="0" err="1">
                <a:solidFill>
                  <a:schemeClr val="tx1"/>
                </a:solidFill>
                <a:latin typeface="+mn-ea"/>
              </a:rPr>
              <a:t>var</a:t>
            </a:r>
            <a:r>
              <a:rPr lang="en-US" altLang="ko-KR" sz="1600" b="1" dirty="0">
                <a:solidFill>
                  <a:schemeClr val="tx1"/>
                </a:solidFill>
                <a:latin typeface="+mn-ea"/>
              </a:rPr>
              <a:t> </a:t>
            </a:r>
            <a:r>
              <a:rPr lang="en-US" altLang="ko-KR" sz="1600" b="1" dirty="0" err="1">
                <a:solidFill>
                  <a:schemeClr val="tx1"/>
                </a:solidFill>
                <a:latin typeface="+mn-ea"/>
              </a:rPr>
              <a:t>i</a:t>
            </a:r>
            <a:r>
              <a:rPr lang="en-US" altLang="ko-KR" sz="1600" b="1" dirty="0">
                <a:solidFill>
                  <a:schemeClr val="tx1"/>
                </a:solidFill>
                <a:latin typeface="+mn-ea"/>
              </a:rPr>
              <a:t> = 0; </a:t>
            </a:r>
            <a:r>
              <a:rPr lang="en-US" altLang="ko-KR" sz="1600" b="1" dirty="0" err="1">
                <a:solidFill>
                  <a:schemeClr val="tx1"/>
                </a:solidFill>
                <a:latin typeface="+mn-ea"/>
              </a:rPr>
              <a:t>i</a:t>
            </a:r>
            <a:r>
              <a:rPr lang="en-US" altLang="ko-KR" sz="1600" b="1" dirty="0">
                <a:solidFill>
                  <a:schemeClr val="tx1"/>
                </a:solidFill>
                <a:latin typeface="+mn-ea"/>
              </a:rPr>
              <a:t> &lt; (digits - </a:t>
            </a:r>
            <a:r>
              <a:rPr lang="en-US" altLang="ko-KR" sz="1600" b="1" dirty="0" err="1">
                <a:solidFill>
                  <a:schemeClr val="tx1"/>
                </a:solidFill>
                <a:latin typeface="+mn-ea"/>
              </a:rPr>
              <a:t>n.length</a:t>
            </a:r>
            <a:r>
              <a:rPr lang="en-US" altLang="ko-KR" sz="1600" b="1" dirty="0">
                <a:solidFill>
                  <a:schemeClr val="tx1"/>
                </a:solidFill>
                <a:latin typeface="+mn-ea"/>
              </a:rPr>
              <a:t>); </a:t>
            </a:r>
            <a:r>
              <a:rPr lang="en-US" altLang="ko-KR" sz="1600" b="1" dirty="0" err="1">
                <a:solidFill>
                  <a:schemeClr val="tx1"/>
                </a:solidFill>
                <a:latin typeface="+mn-ea"/>
              </a:rPr>
              <a:t>i</a:t>
            </a:r>
            <a:r>
              <a:rPr lang="en-US" altLang="ko-KR" sz="1600" b="1" dirty="0">
                <a:solidFill>
                  <a:schemeClr val="tx1"/>
                </a:solidFill>
                <a:latin typeface="+mn-ea"/>
              </a:rPr>
              <a:t>++)</a:t>
            </a:r>
          </a:p>
          <a:p>
            <a:pPr marL="180000">
              <a:lnSpc>
                <a:spcPts val="2600"/>
              </a:lnSpc>
            </a:pPr>
            <a:r>
              <a:rPr lang="en-US" altLang="ko-KR" sz="1600" b="1" dirty="0">
                <a:solidFill>
                  <a:schemeClr val="tx1"/>
                </a:solidFill>
                <a:latin typeface="+mn-ea"/>
              </a:rPr>
              <a:t>          </a:t>
            </a:r>
            <a:r>
              <a:rPr lang="en-US" altLang="ko-KR" sz="1600" b="1" dirty="0" smtClean="0">
                <a:solidFill>
                  <a:schemeClr val="tx1"/>
                </a:solidFill>
                <a:latin typeface="+mn-ea"/>
              </a:rPr>
              <a:t>      spaces </a:t>
            </a:r>
            <a:r>
              <a:rPr lang="en-US" altLang="ko-KR" sz="1600" b="1" dirty="0">
                <a:solidFill>
                  <a:schemeClr val="tx1"/>
                </a:solidFill>
                <a:latin typeface="+mn-ea"/>
              </a:rPr>
              <a:t>+= "&amp;</a:t>
            </a:r>
            <a:r>
              <a:rPr lang="en-US" altLang="ko-KR" sz="1600" b="1" dirty="0" err="1">
                <a:solidFill>
                  <a:schemeClr val="tx1"/>
                </a:solidFill>
                <a:latin typeface="+mn-ea"/>
              </a:rPr>
              <a:t>nbsp</a:t>
            </a:r>
            <a:r>
              <a:rPr lang="en-US" altLang="ko-KR" sz="1600" b="1" dirty="0">
                <a:solidFill>
                  <a:schemeClr val="tx1"/>
                </a:solidFill>
                <a:latin typeface="+mn-ea"/>
              </a:rPr>
              <a:t>;&amp;</a:t>
            </a:r>
            <a:r>
              <a:rPr lang="en-US" altLang="ko-KR" sz="1600" b="1" dirty="0" err="1">
                <a:solidFill>
                  <a:schemeClr val="tx1"/>
                </a:solidFill>
                <a:latin typeface="+mn-ea"/>
              </a:rPr>
              <a:t>nbsp</a:t>
            </a:r>
            <a:r>
              <a:rPr lang="en-US" altLang="ko-KR" sz="1600" b="1" dirty="0">
                <a:solidFill>
                  <a:schemeClr val="tx1"/>
                </a:solidFill>
                <a:latin typeface="+mn-ea"/>
              </a:rPr>
              <a:t>;";</a:t>
            </a:r>
          </a:p>
          <a:p>
            <a:pPr marL="180000">
              <a:lnSpc>
                <a:spcPts val="2600"/>
              </a:lnSpc>
            </a:pPr>
            <a:r>
              <a:rPr lang="en-US" altLang="ko-KR" sz="1600" b="1" dirty="0" smtClean="0">
                <a:solidFill>
                  <a:schemeClr val="tx1"/>
                </a:solidFill>
                <a:latin typeface="+mn-ea"/>
              </a:rPr>
              <a:t>    }</a:t>
            </a:r>
            <a:endParaRPr lang="en-US" altLang="ko-KR" sz="1600" b="1" dirty="0">
              <a:solidFill>
                <a:schemeClr val="tx1"/>
              </a:solidFill>
              <a:latin typeface="+mn-ea"/>
            </a:endParaRPr>
          </a:p>
          <a:p>
            <a:pPr marL="180000">
              <a:lnSpc>
                <a:spcPts val="2600"/>
              </a:lnSpc>
            </a:pPr>
            <a:r>
              <a:rPr lang="en-US" altLang="ko-KR" sz="1600" b="1" dirty="0" smtClean="0">
                <a:solidFill>
                  <a:schemeClr val="tx1"/>
                </a:solidFill>
                <a:latin typeface="+mn-ea"/>
              </a:rPr>
              <a:t>    </a:t>
            </a:r>
            <a:r>
              <a:rPr lang="en-US" altLang="ko-KR" sz="1600" b="1" dirty="0">
                <a:solidFill>
                  <a:schemeClr val="tx1"/>
                </a:solidFill>
                <a:latin typeface="+mn-ea"/>
              </a:rPr>
              <a:t>return spaces + n;</a:t>
            </a:r>
          </a:p>
          <a:p>
            <a:pPr marL="180000">
              <a:lnSpc>
                <a:spcPts val="2600"/>
              </a:lnSpc>
            </a:pPr>
            <a:r>
              <a:rPr lang="en-US" altLang="ko-KR" sz="1600" b="1" dirty="0" smtClean="0">
                <a:solidFill>
                  <a:schemeClr val="tx1"/>
                </a:solidFill>
                <a:latin typeface="+mn-ea"/>
              </a:rPr>
              <a:t>}</a:t>
            </a:r>
            <a:endParaRPr lang="en-US" altLang="ko-KR" sz="1600" b="1" dirty="0">
              <a:solidFill>
                <a:schemeClr val="tx1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4067044147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Box 4"/>
          <p:cNvSpPr txBox="1">
            <a:spLocks noChangeArrowheads="1"/>
          </p:cNvSpPr>
          <p:nvPr/>
        </p:nvSpPr>
        <p:spPr bwMode="auto">
          <a:xfrm>
            <a:off x="208831" y="1005111"/>
            <a:ext cx="9955782" cy="49675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142875" latinLnBrk="1">
              <a:spcBef>
                <a:spcPct val="20000"/>
              </a:spcBef>
              <a:buFont typeface="Arial" charset="0"/>
              <a:buChar char="•"/>
              <a:tabLst>
                <a:tab pos="0" algn="l"/>
              </a:tabLst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defTabSz="142875" latinLnBrk="1">
              <a:spcBef>
                <a:spcPct val="20000"/>
              </a:spcBef>
              <a:buFont typeface="Arial" charset="0"/>
              <a:buChar char="–"/>
              <a:tabLst>
                <a:tab pos="0" algn="l"/>
              </a:tabLst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defTabSz="142875" latinLnBrk="1">
              <a:spcBef>
                <a:spcPct val="20000"/>
              </a:spcBef>
              <a:buFont typeface="Arial" charset="0"/>
              <a:buChar char="•"/>
              <a:tabLst>
                <a:tab pos="0" algn="l"/>
              </a:tabLst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defTabSz="142875" latinLnBrk="1">
              <a:spcBef>
                <a:spcPct val="20000"/>
              </a:spcBef>
              <a:buFont typeface="Arial" charset="0"/>
              <a:buChar char="–"/>
              <a:tabLst>
                <a:tab pos="0" algn="l"/>
              </a:tabLst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defTabSz="142875" latinLnBrk="1">
              <a:spcBef>
                <a:spcPct val="20000"/>
              </a:spcBef>
              <a:buFont typeface="Arial" charset="0"/>
              <a:buChar char="»"/>
              <a:tabLst>
                <a:tab pos="0" algn="l"/>
              </a:tabLst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defTabSz="14287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0" algn="l"/>
              </a:tabLst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defTabSz="14287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0" algn="l"/>
              </a:tabLst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defTabSz="14287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0" algn="l"/>
              </a:tabLst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defTabSz="14287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0" algn="l"/>
              </a:tabLst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>
              <a:buNone/>
            </a:pPr>
            <a:r>
              <a:rPr lang="en-US" altLang="ko-KR" sz="1800" b="1" dirty="0" smtClean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  <a:cs typeface="Tahoma" pitchFamily="34" charset="0"/>
              </a:rPr>
              <a:t>06</a:t>
            </a:r>
            <a:r>
              <a:rPr lang="en-US" altLang="ko-KR" sz="1800" b="1" dirty="0" smtClean="0">
                <a:latin typeface="+mn-ea"/>
                <a:ea typeface="+mn-ea"/>
                <a:cs typeface="Tahoma" pitchFamily="34" charset="0"/>
              </a:rPr>
              <a:t>   </a:t>
            </a:r>
            <a:r>
              <a:rPr lang="ko-KR" altLang="en-US" sz="1800" b="1" dirty="0" smtClean="0">
                <a:latin typeface="+mn-ea"/>
                <a:ea typeface="+mn-ea"/>
              </a:rPr>
              <a:t>자동차 </a:t>
            </a:r>
            <a:r>
              <a:rPr lang="ko-KR" altLang="en-US" sz="1800" b="1" dirty="0">
                <a:latin typeface="+mn-ea"/>
                <a:ea typeface="+mn-ea"/>
              </a:rPr>
              <a:t>세금은 자동차세와 지방교육세로 구성된다</a:t>
            </a:r>
            <a:r>
              <a:rPr lang="en-US" altLang="ko-KR" sz="1800" b="1" dirty="0">
                <a:latin typeface="+mn-ea"/>
                <a:ea typeface="+mn-ea"/>
              </a:rPr>
              <a:t>. </a:t>
            </a:r>
            <a:r>
              <a:rPr lang="ko-KR" altLang="en-US" sz="1800" b="1" dirty="0">
                <a:latin typeface="+mn-ea"/>
                <a:ea typeface="+mn-ea"/>
              </a:rPr>
              <a:t>차량 연차에 따른 자동차세 </a:t>
            </a:r>
            <a:r>
              <a:rPr lang="ko-KR" altLang="en-US" sz="1800" b="1" dirty="0" err="1">
                <a:latin typeface="+mn-ea"/>
                <a:ea typeface="+mn-ea"/>
              </a:rPr>
              <a:t>적용표는</a:t>
            </a:r>
            <a:r>
              <a:rPr lang="ko-KR" altLang="en-US" sz="1800" b="1" dirty="0">
                <a:latin typeface="+mn-ea"/>
                <a:ea typeface="+mn-ea"/>
              </a:rPr>
              <a:t> </a:t>
            </a:r>
            <a:r>
              <a:rPr lang="ko-KR" altLang="en-US" sz="1800" b="1" dirty="0" smtClean="0">
                <a:latin typeface="+mn-ea"/>
                <a:ea typeface="+mn-ea"/>
              </a:rPr>
              <a:t>다음과 같다</a:t>
            </a:r>
            <a:r>
              <a:rPr lang="en-US" altLang="ko-KR" sz="1800" b="1" dirty="0">
                <a:latin typeface="+mn-ea"/>
                <a:ea typeface="+mn-ea"/>
              </a:rPr>
              <a:t>. </a:t>
            </a:r>
            <a:r>
              <a:rPr lang="ko-KR" altLang="en-US" sz="1800" b="1" dirty="0">
                <a:latin typeface="+mn-ea"/>
                <a:ea typeface="+mn-ea"/>
              </a:rPr>
              <a:t>또한</a:t>
            </a:r>
            <a:r>
              <a:rPr lang="en-US" altLang="ko-KR" sz="1800" b="1" dirty="0">
                <a:latin typeface="+mn-ea"/>
                <a:ea typeface="+mn-ea"/>
              </a:rPr>
              <a:t>, </a:t>
            </a:r>
            <a:r>
              <a:rPr lang="ko-KR" altLang="en-US" sz="1800" b="1" dirty="0">
                <a:latin typeface="+mn-ea"/>
                <a:ea typeface="+mn-ea"/>
              </a:rPr>
              <a:t>지방교육세는 자동차세의 </a:t>
            </a:r>
            <a:r>
              <a:rPr lang="en-US" altLang="ko-KR" sz="1800" b="1" dirty="0">
                <a:latin typeface="+mn-ea"/>
                <a:ea typeface="+mn-ea"/>
              </a:rPr>
              <a:t>30%</a:t>
            </a:r>
            <a:r>
              <a:rPr lang="ko-KR" altLang="en-US" sz="1800" b="1" dirty="0">
                <a:latin typeface="+mn-ea"/>
                <a:ea typeface="+mn-ea"/>
              </a:rPr>
              <a:t>가 부과된다</a:t>
            </a:r>
            <a:r>
              <a:rPr lang="en-US" altLang="ko-KR" sz="1800" b="1" dirty="0">
                <a:latin typeface="+mn-ea"/>
                <a:ea typeface="+mn-ea"/>
              </a:rPr>
              <a:t>. </a:t>
            </a:r>
            <a:r>
              <a:rPr lang="ko-KR" altLang="en-US" sz="1800" b="1" dirty="0">
                <a:latin typeface="+mn-ea"/>
                <a:ea typeface="+mn-ea"/>
              </a:rPr>
              <a:t>배기량과 연차를 </a:t>
            </a:r>
            <a:r>
              <a:rPr lang="ko-KR" altLang="en-US" sz="1800" b="1" dirty="0" smtClean="0">
                <a:latin typeface="+mn-ea"/>
                <a:ea typeface="+mn-ea"/>
              </a:rPr>
              <a:t>입력 받아 </a:t>
            </a:r>
            <a:r>
              <a:rPr lang="en-US" altLang="ko-KR" sz="1800" b="1" dirty="0" smtClean="0">
                <a:latin typeface="+mn-ea"/>
                <a:ea typeface="+mn-ea"/>
              </a:rPr>
              <a:t/>
            </a:r>
            <a:br>
              <a:rPr lang="en-US" altLang="ko-KR" sz="1800" b="1" dirty="0" smtClean="0">
                <a:latin typeface="+mn-ea"/>
                <a:ea typeface="+mn-ea"/>
              </a:rPr>
            </a:br>
            <a:r>
              <a:rPr lang="ko-KR" altLang="en-US" sz="1800" b="1" dirty="0" smtClean="0">
                <a:latin typeface="+mn-ea"/>
                <a:ea typeface="+mn-ea"/>
              </a:rPr>
              <a:t>자동차 세금을 출력하는 </a:t>
            </a:r>
            <a:r>
              <a:rPr lang="ko-KR" altLang="en-US" sz="1800" b="1" dirty="0">
                <a:latin typeface="+mn-ea"/>
                <a:ea typeface="+mn-ea"/>
              </a:rPr>
              <a:t>프로그램을 </a:t>
            </a:r>
            <a:r>
              <a:rPr lang="ko-KR" altLang="en-US" sz="1800" b="1" u="sng" dirty="0" smtClean="0">
                <a:latin typeface="+mn-ea"/>
                <a:ea typeface="+mn-ea"/>
              </a:rPr>
              <a:t>배열을 이용하여 작성</a:t>
            </a:r>
            <a:r>
              <a:rPr lang="ko-KR" altLang="en-US" sz="1800" b="1" dirty="0" smtClean="0">
                <a:latin typeface="+mn-ea"/>
                <a:ea typeface="+mn-ea"/>
              </a:rPr>
              <a:t>하시오</a:t>
            </a:r>
            <a:r>
              <a:rPr lang="en-US" altLang="ko-KR" sz="1800" b="1" dirty="0" smtClean="0">
                <a:latin typeface="+mn-ea"/>
                <a:ea typeface="+mn-ea"/>
              </a:rPr>
              <a:t>.</a:t>
            </a:r>
          </a:p>
          <a:p>
            <a:pPr>
              <a:buNone/>
            </a:pPr>
            <a:r>
              <a:rPr lang="en-US" altLang="ko-KR" sz="1800" b="1" dirty="0" smtClean="0">
                <a:latin typeface="+mn-ea"/>
                <a:ea typeface="+mn-ea"/>
              </a:rPr>
              <a:t/>
            </a:r>
            <a:br>
              <a:rPr lang="en-US" altLang="ko-KR" sz="1800" b="1" dirty="0" smtClean="0">
                <a:latin typeface="+mn-ea"/>
                <a:ea typeface="+mn-ea"/>
              </a:rPr>
            </a:br>
            <a:r>
              <a:rPr lang="en-US" altLang="ko-KR" sz="1800" b="1" dirty="0" smtClean="0">
                <a:latin typeface="+mn-ea"/>
                <a:ea typeface="+mn-ea"/>
              </a:rPr>
              <a:t/>
            </a:r>
            <a:br>
              <a:rPr lang="en-US" altLang="ko-KR" sz="1800" b="1" dirty="0" smtClean="0">
                <a:latin typeface="+mn-ea"/>
                <a:ea typeface="+mn-ea"/>
              </a:rPr>
            </a:br>
            <a:r>
              <a:rPr lang="en-US" altLang="ko-KR" sz="1800" b="1" dirty="0" smtClean="0">
                <a:latin typeface="+mn-ea"/>
                <a:ea typeface="+mn-ea"/>
              </a:rPr>
              <a:t/>
            </a:r>
            <a:br>
              <a:rPr lang="en-US" altLang="ko-KR" sz="1800" b="1" dirty="0" smtClean="0">
                <a:latin typeface="+mn-ea"/>
                <a:ea typeface="+mn-ea"/>
              </a:rPr>
            </a:br>
            <a:r>
              <a:rPr lang="en-US" altLang="ko-KR" sz="1800" b="1" dirty="0" smtClean="0">
                <a:latin typeface="+mn-ea"/>
                <a:ea typeface="+mn-ea"/>
              </a:rPr>
              <a:t/>
            </a:r>
            <a:br>
              <a:rPr lang="en-US" altLang="ko-KR" sz="1800" b="1" dirty="0" smtClean="0">
                <a:latin typeface="+mn-ea"/>
                <a:ea typeface="+mn-ea"/>
              </a:rPr>
            </a:br>
            <a:r>
              <a:rPr lang="en-US" altLang="ko-KR" sz="1800" b="1" dirty="0" smtClean="0">
                <a:latin typeface="+mn-ea"/>
                <a:ea typeface="+mn-ea"/>
              </a:rPr>
              <a:t/>
            </a:r>
            <a:br>
              <a:rPr lang="en-US" altLang="ko-KR" sz="1800" b="1" dirty="0" smtClean="0">
                <a:latin typeface="+mn-ea"/>
                <a:ea typeface="+mn-ea"/>
              </a:rPr>
            </a:br>
            <a:r>
              <a:rPr lang="en-US" altLang="ko-KR" sz="1800" b="1" dirty="0" smtClean="0">
                <a:latin typeface="+mn-ea"/>
                <a:ea typeface="+mn-ea"/>
              </a:rPr>
              <a:t/>
            </a:r>
            <a:br>
              <a:rPr lang="en-US" altLang="ko-KR" sz="1800" b="1" dirty="0" smtClean="0">
                <a:latin typeface="+mn-ea"/>
                <a:ea typeface="+mn-ea"/>
              </a:rPr>
            </a:br>
            <a:r>
              <a:rPr lang="en-US" altLang="ko-KR" sz="1800" b="1" dirty="0" smtClean="0">
                <a:latin typeface="+mn-ea"/>
                <a:ea typeface="+mn-ea"/>
              </a:rPr>
              <a:t/>
            </a:r>
            <a:br>
              <a:rPr lang="en-US" altLang="ko-KR" sz="1800" b="1" dirty="0" smtClean="0">
                <a:latin typeface="+mn-ea"/>
                <a:ea typeface="+mn-ea"/>
              </a:rPr>
            </a:br>
            <a:endParaRPr lang="en-US" altLang="ko-KR" sz="1800" b="1" dirty="0" smtClean="0">
              <a:latin typeface="+mn-ea"/>
              <a:ea typeface="+mn-ea"/>
            </a:endParaRPr>
          </a:p>
          <a:p>
            <a:pPr marL="285750" indent="-285750">
              <a:lnSpc>
                <a:spcPct val="150000"/>
              </a:lnSpc>
              <a:buClr>
                <a:srgbClr val="FF0000"/>
              </a:buClr>
              <a:buFont typeface="Brush Script MT" panose="03060802040406070304" pitchFamily="66" charset="0"/>
              <a:buChar char="O"/>
            </a:pPr>
            <a:r>
              <a:rPr lang="ko-KR" altLang="en-US" sz="1800" b="1" dirty="0" smtClean="0">
                <a:latin typeface="+mn-ea"/>
                <a:ea typeface="+mn-ea"/>
                <a:cs typeface="Tahoma" pitchFamily="34" charset="0"/>
              </a:rPr>
              <a:t>자동차세 </a:t>
            </a:r>
            <a:r>
              <a:rPr lang="en-US" altLang="ko-KR" sz="1800" b="1" dirty="0" smtClean="0">
                <a:latin typeface="+mn-ea"/>
                <a:ea typeface="+mn-ea"/>
                <a:cs typeface="Tahoma" pitchFamily="34" charset="0"/>
              </a:rPr>
              <a:t>: </a:t>
            </a:r>
            <a:r>
              <a:rPr lang="en-US" altLang="ko-KR" sz="1800" b="1" dirty="0" smtClean="0">
                <a:solidFill>
                  <a:srgbClr val="FF3333"/>
                </a:solidFill>
                <a:latin typeface="+mn-ea"/>
                <a:ea typeface="+mn-ea"/>
                <a:cs typeface="Tahoma" pitchFamily="34" charset="0"/>
              </a:rPr>
              <a:t>4X4 </a:t>
            </a:r>
            <a:r>
              <a:rPr lang="ko-KR" altLang="en-US" sz="1800" b="1" dirty="0" smtClean="0">
                <a:solidFill>
                  <a:srgbClr val="FF3333"/>
                </a:solidFill>
                <a:latin typeface="+mn-ea"/>
                <a:ea typeface="+mn-ea"/>
                <a:cs typeface="Tahoma" pitchFamily="34" charset="0"/>
              </a:rPr>
              <a:t>배열로 정의</a:t>
            </a:r>
            <a:r>
              <a:rPr lang="en-US" altLang="ko-KR" sz="1800" b="1" dirty="0" smtClean="0">
                <a:latin typeface="+mn-ea"/>
                <a:ea typeface="+mn-ea"/>
                <a:cs typeface="Tahoma" pitchFamily="34" charset="0"/>
              </a:rPr>
              <a:t/>
            </a:r>
            <a:br>
              <a:rPr lang="en-US" altLang="ko-KR" sz="1800" b="1" dirty="0" smtClean="0">
                <a:latin typeface="+mn-ea"/>
                <a:ea typeface="+mn-ea"/>
                <a:cs typeface="Tahoma" pitchFamily="34" charset="0"/>
              </a:rPr>
            </a:br>
            <a:r>
              <a:rPr lang="ko-KR" altLang="en-US" sz="1800" b="1" dirty="0" smtClean="0">
                <a:latin typeface="+mn-ea"/>
                <a:ea typeface="+mn-ea"/>
                <a:cs typeface="Tahoma" pitchFamily="34" charset="0"/>
              </a:rPr>
              <a:t>지방교육세 </a:t>
            </a:r>
            <a:r>
              <a:rPr lang="en-US" altLang="ko-KR" sz="1800" b="1" dirty="0" smtClean="0">
                <a:latin typeface="+mn-ea"/>
                <a:ea typeface="+mn-ea"/>
                <a:cs typeface="Tahoma" pitchFamily="34" charset="0"/>
              </a:rPr>
              <a:t>= </a:t>
            </a:r>
            <a:r>
              <a:rPr lang="ko-KR" altLang="en-US" sz="1800" b="1" dirty="0" smtClean="0">
                <a:latin typeface="+mn-ea"/>
                <a:ea typeface="+mn-ea"/>
                <a:cs typeface="Tahoma" pitchFamily="34" charset="0"/>
              </a:rPr>
              <a:t>자동차세 </a:t>
            </a:r>
            <a:r>
              <a:rPr lang="en-US" altLang="ko-KR" sz="1800" b="1" dirty="0" smtClean="0">
                <a:latin typeface="+mn-ea"/>
                <a:ea typeface="+mn-ea"/>
                <a:cs typeface="Tahoma" pitchFamily="34" charset="0"/>
              </a:rPr>
              <a:t>* 0.3</a:t>
            </a:r>
            <a:br>
              <a:rPr lang="en-US" altLang="ko-KR" sz="1800" b="1" dirty="0" smtClean="0">
                <a:latin typeface="+mn-ea"/>
                <a:ea typeface="+mn-ea"/>
                <a:cs typeface="Tahoma" pitchFamily="34" charset="0"/>
              </a:rPr>
            </a:br>
            <a:r>
              <a:rPr lang="ko-KR" altLang="en-US" sz="1800" b="1" dirty="0" smtClean="0">
                <a:latin typeface="+mn-ea"/>
                <a:ea typeface="+mn-ea"/>
                <a:cs typeface="Tahoma" pitchFamily="34" charset="0"/>
              </a:rPr>
              <a:t>자동차세금 </a:t>
            </a:r>
            <a:r>
              <a:rPr lang="en-US" altLang="ko-KR" sz="1800" b="1" dirty="0" smtClean="0">
                <a:latin typeface="+mn-ea"/>
                <a:ea typeface="+mn-ea"/>
                <a:cs typeface="Tahoma" pitchFamily="34" charset="0"/>
              </a:rPr>
              <a:t>= </a:t>
            </a:r>
            <a:r>
              <a:rPr lang="ko-KR" altLang="en-US" sz="1800" b="1" dirty="0" smtClean="0">
                <a:latin typeface="+mn-ea"/>
                <a:ea typeface="+mn-ea"/>
                <a:cs typeface="Tahoma" pitchFamily="34" charset="0"/>
              </a:rPr>
              <a:t>자동차세 </a:t>
            </a:r>
            <a:r>
              <a:rPr lang="en-US" altLang="ko-KR" sz="1800" b="1" dirty="0" smtClean="0">
                <a:latin typeface="+mn-ea"/>
                <a:ea typeface="+mn-ea"/>
                <a:cs typeface="Tahoma" pitchFamily="34" charset="0"/>
              </a:rPr>
              <a:t>+ </a:t>
            </a:r>
            <a:r>
              <a:rPr lang="ko-KR" altLang="en-US" sz="1800" b="1" dirty="0" smtClean="0">
                <a:latin typeface="+mn-ea"/>
                <a:ea typeface="+mn-ea"/>
                <a:cs typeface="Tahoma" pitchFamily="34" charset="0"/>
              </a:rPr>
              <a:t>지방교육세</a:t>
            </a:r>
            <a:endParaRPr lang="en-US" altLang="ko-KR" sz="1800" b="1" dirty="0" smtClean="0">
              <a:latin typeface="+mn-ea"/>
              <a:ea typeface="+mn-ea"/>
              <a:cs typeface="Tahoma" pitchFamily="34" charset="0"/>
            </a:endParaRPr>
          </a:p>
          <a:p>
            <a:pPr>
              <a:lnSpc>
                <a:spcPct val="150000"/>
              </a:lnSpc>
              <a:buClr>
                <a:srgbClr val="FF0000"/>
              </a:buClr>
              <a:buNone/>
            </a:pPr>
            <a:endParaRPr lang="en-US" altLang="ko-KR" sz="1800" b="1" dirty="0" smtClean="0">
              <a:latin typeface="+mn-ea"/>
              <a:ea typeface="+mn-ea"/>
              <a:cs typeface="Tahoma" pitchFamily="34" charset="0"/>
            </a:endParaRPr>
          </a:p>
        </p:txBody>
      </p:sp>
      <p:sp>
        <p:nvSpPr>
          <p:cNvPr id="9" name="제목 1"/>
          <p:cNvSpPr>
            <a:spLocks noGrp="1"/>
          </p:cNvSpPr>
          <p:nvPr>
            <p:ph type="title"/>
          </p:nvPr>
        </p:nvSpPr>
        <p:spPr>
          <a:xfrm>
            <a:off x="742984" y="202148"/>
            <a:ext cx="1336904" cy="369332"/>
          </a:xfrm>
        </p:spPr>
        <p:txBody>
          <a:bodyPr/>
          <a:lstStyle/>
          <a:p>
            <a:r>
              <a:rPr lang="en-US" altLang="ko-KR" dirty="0" smtClean="0"/>
              <a:t> </a:t>
            </a:r>
            <a:r>
              <a:rPr lang="ko-KR" altLang="en-US" dirty="0" smtClean="0"/>
              <a:t>제출문</a:t>
            </a:r>
            <a:r>
              <a:rPr lang="ko-KR" altLang="en-US" dirty="0"/>
              <a:t>제</a:t>
            </a:r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3100" y="2204864"/>
            <a:ext cx="6687745" cy="17599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7" name="표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33317503"/>
              </p:ext>
            </p:extLst>
          </p:nvPr>
        </p:nvGraphicFramePr>
        <p:xfrm>
          <a:off x="4783460" y="4365104"/>
          <a:ext cx="4392488" cy="1872208"/>
        </p:xfrm>
        <a:graphic>
          <a:graphicData uri="http://schemas.openxmlformats.org/drawingml/2006/table">
            <a:tbl>
              <a:tblPr/>
              <a:tblGrid>
                <a:gridCol w="1098122"/>
                <a:gridCol w="1098122"/>
                <a:gridCol w="1098122"/>
                <a:gridCol w="1098122"/>
              </a:tblGrid>
              <a:tr h="468052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0" kern="0" spc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273000</a:t>
                      </a:r>
                      <a:endParaRPr lang="en-US" sz="1400" b="0" kern="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4770" marR="64770" marT="17907" marB="17907" anchor="ctr">
                    <a:lnL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0" kern="0" spc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259000</a:t>
                      </a:r>
                      <a:endParaRPr lang="en-US" sz="1400" b="0" kern="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4770" marR="64770" marT="17907" marB="17907" anchor="ctr">
                    <a:lnL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0" kern="0" spc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232000</a:t>
                      </a:r>
                      <a:endParaRPr lang="en-US" sz="1400" b="0" kern="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4770" marR="64770" marT="17907" marB="17907" anchor="ctr">
                    <a:lnL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0" kern="0" spc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219000</a:t>
                      </a:r>
                      <a:endParaRPr lang="en-US" sz="1400" b="0" kern="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4770" marR="64770" marT="17907" marB="17907" anchor="ctr">
                    <a:lnL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68052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0" kern="0" spc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525000</a:t>
                      </a:r>
                      <a:endParaRPr lang="en-US" sz="1400" b="0" kern="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4770" marR="64770" marT="17907" marB="17907" anchor="ctr">
                    <a:lnL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0" kern="0" spc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495000</a:t>
                      </a:r>
                      <a:endParaRPr lang="en-US" sz="1400" b="0" kern="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4770" marR="64770" marT="17907" marB="17907" anchor="ctr">
                    <a:lnL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0" kern="0" spc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468000</a:t>
                      </a:r>
                      <a:endParaRPr lang="en-US" sz="1400" b="0" kern="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4770" marR="64770" marT="17907" marB="17907" anchor="ctr">
                    <a:lnL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0" kern="0" spc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445000</a:t>
                      </a:r>
                      <a:endParaRPr lang="en-US" sz="1400" b="0" kern="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4770" marR="64770" marT="17907" marB="17907" anchor="ctr">
                    <a:lnL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68052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0" kern="0" spc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858000</a:t>
                      </a:r>
                      <a:endParaRPr lang="en-US" sz="1400" b="0" kern="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4770" marR="64770" marT="17907" marB="17907" anchor="ctr">
                    <a:lnL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0" kern="0" spc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815000</a:t>
                      </a:r>
                      <a:endParaRPr lang="en-US" sz="1400" b="0" kern="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4770" marR="64770" marT="17907" marB="17907" anchor="ctr">
                    <a:lnL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0" kern="0" spc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772000</a:t>
                      </a:r>
                      <a:endParaRPr lang="en-US" sz="1400" b="0" kern="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4770" marR="64770" marT="17907" marB="17907" anchor="ctr">
                    <a:lnL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0" kern="0" spc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729000</a:t>
                      </a:r>
                      <a:endParaRPr lang="en-US" sz="1400" b="0" kern="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4770" marR="64770" marT="17907" marB="17907" anchor="ctr">
                    <a:lnL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68052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0" kern="0" spc="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1150000</a:t>
                      </a:r>
                      <a:endParaRPr lang="en-US" sz="1400" b="0" kern="0" spc="0" dirty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4770" marR="64770" marT="17907" marB="17907" anchor="ctr">
                    <a:lnL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0" kern="0" spc="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1086000</a:t>
                      </a:r>
                      <a:endParaRPr lang="en-US" sz="1400" b="0" kern="0" spc="0" dirty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4770" marR="64770" marT="17907" marB="17907" anchor="ctr">
                    <a:lnL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0" kern="0" spc="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1028500</a:t>
                      </a:r>
                      <a:endParaRPr lang="en-US" sz="1400" b="0" kern="0" spc="0" dirty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4770" marR="64770" marT="17907" marB="17907" anchor="ctr">
                    <a:lnL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0" kern="0" spc="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978000</a:t>
                      </a:r>
                      <a:endParaRPr lang="en-US" sz="1400" b="0" kern="0" spc="0" dirty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4770" marR="64770" marT="17907" marB="17907" anchor="ctr">
                    <a:lnL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3323210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제목 1"/>
          <p:cNvSpPr>
            <a:spLocks noGrp="1"/>
          </p:cNvSpPr>
          <p:nvPr>
            <p:ph type="title"/>
          </p:nvPr>
        </p:nvSpPr>
        <p:spPr>
          <a:xfrm>
            <a:off x="742984" y="202148"/>
            <a:ext cx="1336904" cy="369332"/>
          </a:xfrm>
        </p:spPr>
        <p:txBody>
          <a:bodyPr/>
          <a:lstStyle/>
          <a:p>
            <a:r>
              <a:rPr lang="en-US" altLang="ko-KR" dirty="0" smtClean="0"/>
              <a:t> </a:t>
            </a:r>
            <a:r>
              <a:rPr lang="ko-KR" altLang="en-US" dirty="0" smtClean="0"/>
              <a:t>제출문</a:t>
            </a:r>
            <a:r>
              <a:rPr lang="ko-KR" altLang="en-US" dirty="0"/>
              <a:t>제</a:t>
            </a:r>
          </a:p>
        </p:txBody>
      </p:sp>
      <p:sp>
        <p:nvSpPr>
          <p:cNvPr id="10" name="직사각형 9"/>
          <p:cNvSpPr/>
          <p:nvPr/>
        </p:nvSpPr>
        <p:spPr>
          <a:xfrm>
            <a:off x="746472" y="908720"/>
            <a:ext cx="8645500" cy="5832648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80000">
              <a:lnSpc>
                <a:spcPts val="2100"/>
              </a:lnSpc>
            </a:pPr>
            <a:r>
              <a:rPr lang="en-US" altLang="ko-KR" sz="1600" b="1" dirty="0" err="1">
                <a:solidFill>
                  <a:schemeClr val="tx1"/>
                </a:solidFill>
                <a:latin typeface="+mn-ea"/>
              </a:rPr>
              <a:t>var</a:t>
            </a:r>
            <a:r>
              <a:rPr lang="en-US" altLang="ko-KR" sz="1600" b="1" dirty="0">
                <a:solidFill>
                  <a:schemeClr val="tx1"/>
                </a:solidFill>
                <a:latin typeface="+mn-ea"/>
              </a:rPr>
              <a:t> car=[[273000,   </a:t>
            </a:r>
            <a:r>
              <a:rPr lang="en-US" altLang="ko-KR" sz="1600" b="1" dirty="0" smtClean="0">
                <a:solidFill>
                  <a:schemeClr val="tx1"/>
                </a:solidFill>
                <a:latin typeface="+mn-ea"/>
              </a:rPr>
              <a:t> 259000</a:t>
            </a:r>
            <a:r>
              <a:rPr lang="en-US" altLang="ko-KR" sz="1600" b="1" dirty="0">
                <a:solidFill>
                  <a:schemeClr val="tx1"/>
                </a:solidFill>
                <a:latin typeface="+mn-ea"/>
              </a:rPr>
              <a:t>, </a:t>
            </a:r>
            <a:r>
              <a:rPr lang="en-US" altLang="ko-KR" sz="1600" b="1" dirty="0" smtClean="0">
                <a:solidFill>
                  <a:schemeClr val="tx1"/>
                </a:solidFill>
                <a:latin typeface="+mn-ea"/>
              </a:rPr>
              <a:t>  </a:t>
            </a:r>
            <a:r>
              <a:rPr lang="en-US" altLang="ko-KR" sz="1600" b="1" dirty="0">
                <a:solidFill>
                  <a:schemeClr val="tx1"/>
                </a:solidFill>
                <a:latin typeface="+mn-ea"/>
              </a:rPr>
              <a:t>232000,  219000],</a:t>
            </a:r>
          </a:p>
          <a:p>
            <a:pPr marL="180000">
              <a:lnSpc>
                <a:spcPts val="2100"/>
              </a:lnSpc>
            </a:pPr>
            <a:r>
              <a:rPr lang="en-US" altLang="ko-KR" sz="1600" b="1" dirty="0" smtClean="0">
                <a:solidFill>
                  <a:schemeClr val="tx1"/>
                </a:solidFill>
                <a:latin typeface="+mn-ea"/>
              </a:rPr>
              <a:t>            </a:t>
            </a:r>
            <a:r>
              <a:rPr lang="en-US" altLang="ko-KR" sz="1600" b="1" dirty="0">
                <a:solidFill>
                  <a:schemeClr val="tx1"/>
                </a:solidFill>
                <a:latin typeface="+mn-ea"/>
              </a:rPr>
              <a:t>[525000,  </a:t>
            </a:r>
            <a:r>
              <a:rPr lang="en-US" altLang="ko-KR" sz="1600" b="1" dirty="0" smtClean="0">
                <a:solidFill>
                  <a:schemeClr val="tx1"/>
                </a:solidFill>
                <a:latin typeface="+mn-ea"/>
              </a:rPr>
              <a:t>  </a:t>
            </a:r>
            <a:r>
              <a:rPr lang="en-US" altLang="ko-KR" sz="1600" b="1" dirty="0">
                <a:solidFill>
                  <a:schemeClr val="tx1"/>
                </a:solidFill>
                <a:latin typeface="+mn-ea"/>
              </a:rPr>
              <a:t>495000, </a:t>
            </a:r>
            <a:r>
              <a:rPr lang="en-US" altLang="ko-KR" sz="1600" b="1" dirty="0" smtClean="0">
                <a:solidFill>
                  <a:schemeClr val="tx1"/>
                </a:solidFill>
                <a:latin typeface="+mn-ea"/>
              </a:rPr>
              <a:t>  </a:t>
            </a:r>
            <a:r>
              <a:rPr lang="en-US" altLang="ko-KR" sz="1600" b="1" dirty="0">
                <a:solidFill>
                  <a:schemeClr val="tx1"/>
                </a:solidFill>
                <a:latin typeface="+mn-ea"/>
              </a:rPr>
              <a:t>468000,  445000],</a:t>
            </a:r>
          </a:p>
          <a:p>
            <a:pPr marL="180000">
              <a:lnSpc>
                <a:spcPts val="2100"/>
              </a:lnSpc>
            </a:pPr>
            <a:r>
              <a:rPr lang="en-US" altLang="ko-KR" sz="1600" b="1" dirty="0" smtClean="0">
                <a:solidFill>
                  <a:schemeClr val="tx1"/>
                </a:solidFill>
                <a:latin typeface="+mn-ea"/>
              </a:rPr>
              <a:t>            [</a:t>
            </a:r>
            <a:r>
              <a:rPr lang="en-US" altLang="ko-KR" sz="1600" b="1" dirty="0">
                <a:solidFill>
                  <a:schemeClr val="tx1"/>
                </a:solidFill>
                <a:latin typeface="+mn-ea"/>
              </a:rPr>
              <a:t>858000,  </a:t>
            </a:r>
            <a:r>
              <a:rPr lang="en-US" altLang="ko-KR" sz="1600" b="1" dirty="0" smtClean="0">
                <a:solidFill>
                  <a:schemeClr val="tx1"/>
                </a:solidFill>
                <a:latin typeface="+mn-ea"/>
              </a:rPr>
              <a:t>  815000</a:t>
            </a:r>
            <a:r>
              <a:rPr lang="en-US" altLang="ko-KR" sz="1600" b="1" dirty="0">
                <a:solidFill>
                  <a:schemeClr val="tx1"/>
                </a:solidFill>
                <a:latin typeface="+mn-ea"/>
              </a:rPr>
              <a:t>,  </a:t>
            </a:r>
            <a:r>
              <a:rPr lang="en-US" altLang="ko-KR" sz="1600" b="1" dirty="0" smtClean="0">
                <a:solidFill>
                  <a:schemeClr val="tx1"/>
                </a:solidFill>
                <a:latin typeface="+mn-ea"/>
              </a:rPr>
              <a:t> 772000</a:t>
            </a:r>
            <a:r>
              <a:rPr lang="en-US" altLang="ko-KR" sz="1600" b="1" dirty="0">
                <a:solidFill>
                  <a:schemeClr val="tx1"/>
                </a:solidFill>
                <a:latin typeface="+mn-ea"/>
              </a:rPr>
              <a:t>,  729000],</a:t>
            </a:r>
          </a:p>
          <a:p>
            <a:pPr marL="180000">
              <a:lnSpc>
                <a:spcPts val="2100"/>
              </a:lnSpc>
            </a:pPr>
            <a:r>
              <a:rPr lang="en-US" altLang="ko-KR" sz="1600" b="1" dirty="0">
                <a:solidFill>
                  <a:schemeClr val="tx1"/>
                </a:solidFill>
                <a:latin typeface="+mn-ea"/>
              </a:rPr>
              <a:t>	</a:t>
            </a:r>
            <a:r>
              <a:rPr lang="en-US" altLang="ko-KR" sz="1600" b="1" dirty="0" smtClean="0">
                <a:solidFill>
                  <a:schemeClr val="tx1"/>
                </a:solidFill>
                <a:latin typeface="+mn-ea"/>
              </a:rPr>
              <a:t>  [</a:t>
            </a:r>
            <a:r>
              <a:rPr lang="en-US" altLang="ko-KR" sz="1600" b="1" dirty="0">
                <a:solidFill>
                  <a:schemeClr val="tx1"/>
                </a:solidFill>
                <a:latin typeface="+mn-ea"/>
              </a:rPr>
              <a:t>1150000, 1086000, 1028500,  978000]];</a:t>
            </a:r>
          </a:p>
          <a:p>
            <a:pPr marL="180000">
              <a:lnSpc>
                <a:spcPts val="2100"/>
              </a:lnSpc>
            </a:pPr>
            <a:r>
              <a:rPr lang="en-US" altLang="ko-KR" sz="1600" b="1" dirty="0" err="1" smtClean="0">
                <a:solidFill>
                  <a:schemeClr val="tx1"/>
                </a:solidFill>
                <a:latin typeface="+mn-ea"/>
              </a:rPr>
              <a:t>var</a:t>
            </a:r>
            <a:r>
              <a:rPr lang="en-US" altLang="ko-KR" sz="1600" b="1" dirty="0" smtClean="0">
                <a:solidFill>
                  <a:schemeClr val="tx1"/>
                </a:solidFill>
                <a:latin typeface="+mn-ea"/>
              </a:rPr>
              <a:t> </a:t>
            </a:r>
            <a:r>
              <a:rPr lang="en-US" altLang="ko-KR" sz="1600" b="1" dirty="0" err="1">
                <a:solidFill>
                  <a:schemeClr val="tx1"/>
                </a:solidFill>
                <a:latin typeface="+mn-ea"/>
              </a:rPr>
              <a:t>i</a:t>
            </a:r>
            <a:r>
              <a:rPr lang="en-US" altLang="ko-KR" sz="1600" b="1" dirty="0">
                <a:solidFill>
                  <a:schemeClr val="tx1"/>
                </a:solidFill>
                <a:latin typeface="+mn-ea"/>
              </a:rPr>
              <a:t>, j, cc, </a:t>
            </a:r>
            <a:r>
              <a:rPr lang="en-US" altLang="ko-KR" sz="1600" b="1" dirty="0" err="1">
                <a:solidFill>
                  <a:schemeClr val="tx1"/>
                </a:solidFill>
                <a:latin typeface="+mn-ea"/>
              </a:rPr>
              <a:t>yr</a:t>
            </a:r>
            <a:r>
              <a:rPr lang="en-US" altLang="ko-KR" sz="1600" b="1" dirty="0">
                <a:solidFill>
                  <a:schemeClr val="tx1"/>
                </a:solidFill>
                <a:latin typeface="+mn-ea"/>
              </a:rPr>
              <a:t>, </a:t>
            </a:r>
            <a:r>
              <a:rPr lang="en-US" altLang="ko-KR" sz="1600" b="1" dirty="0" err="1">
                <a:solidFill>
                  <a:schemeClr val="tx1"/>
                </a:solidFill>
                <a:latin typeface="+mn-ea"/>
              </a:rPr>
              <a:t>CarTax</a:t>
            </a:r>
            <a:r>
              <a:rPr lang="en-US" altLang="ko-KR" sz="1600" b="1" dirty="0">
                <a:solidFill>
                  <a:schemeClr val="tx1"/>
                </a:solidFill>
                <a:latin typeface="+mn-ea"/>
              </a:rPr>
              <a:t>, </a:t>
            </a:r>
            <a:r>
              <a:rPr lang="en-US" altLang="ko-KR" sz="1600" b="1" dirty="0" err="1">
                <a:solidFill>
                  <a:schemeClr val="tx1"/>
                </a:solidFill>
                <a:latin typeface="+mn-ea"/>
              </a:rPr>
              <a:t>eduTax</a:t>
            </a:r>
            <a:r>
              <a:rPr lang="en-US" altLang="ko-KR" sz="1600" b="1" dirty="0">
                <a:solidFill>
                  <a:schemeClr val="tx1"/>
                </a:solidFill>
                <a:latin typeface="+mn-ea"/>
              </a:rPr>
              <a:t>, </a:t>
            </a:r>
            <a:r>
              <a:rPr lang="en-US" altLang="ko-KR" sz="1600" b="1" dirty="0" err="1">
                <a:solidFill>
                  <a:schemeClr val="tx1"/>
                </a:solidFill>
                <a:latin typeface="+mn-ea"/>
              </a:rPr>
              <a:t>totTax</a:t>
            </a:r>
            <a:r>
              <a:rPr lang="en-US" altLang="ko-KR" sz="1600" b="1" dirty="0">
                <a:solidFill>
                  <a:schemeClr val="tx1"/>
                </a:solidFill>
                <a:latin typeface="+mn-ea"/>
              </a:rPr>
              <a:t>;</a:t>
            </a:r>
          </a:p>
          <a:p>
            <a:pPr marL="180000">
              <a:lnSpc>
                <a:spcPts val="2100"/>
              </a:lnSpc>
            </a:pPr>
            <a:r>
              <a:rPr lang="en-US" altLang="ko-KR" sz="1600" b="1" dirty="0" smtClean="0">
                <a:solidFill>
                  <a:schemeClr val="tx1"/>
                </a:solidFill>
                <a:latin typeface="+mn-ea"/>
              </a:rPr>
              <a:t>cc </a:t>
            </a:r>
            <a:r>
              <a:rPr lang="en-US" altLang="ko-KR" sz="1600" b="1" dirty="0">
                <a:solidFill>
                  <a:schemeClr val="tx1"/>
                </a:solidFill>
                <a:latin typeface="+mn-ea"/>
              </a:rPr>
              <a:t>= </a:t>
            </a:r>
            <a:r>
              <a:rPr lang="en-US" altLang="ko-KR" sz="1600" b="1" dirty="0" err="1">
                <a:solidFill>
                  <a:schemeClr val="tx1"/>
                </a:solidFill>
                <a:latin typeface="+mn-ea"/>
              </a:rPr>
              <a:t>parseInt</a:t>
            </a:r>
            <a:r>
              <a:rPr lang="en-US" altLang="ko-KR" sz="1600" b="1" dirty="0">
                <a:solidFill>
                  <a:schemeClr val="tx1"/>
                </a:solidFill>
                <a:latin typeface="+mn-ea"/>
              </a:rPr>
              <a:t>(prompt("</a:t>
            </a:r>
            <a:r>
              <a:rPr lang="ko-KR" altLang="en-US" sz="1600" b="1" dirty="0">
                <a:solidFill>
                  <a:schemeClr val="tx1"/>
                </a:solidFill>
                <a:latin typeface="+mn-ea"/>
              </a:rPr>
              <a:t>배기량</a:t>
            </a:r>
            <a:r>
              <a:rPr lang="en-US" altLang="ko-KR" sz="1600" b="1" dirty="0">
                <a:solidFill>
                  <a:schemeClr val="tx1"/>
                </a:solidFill>
                <a:latin typeface="+mn-ea"/>
              </a:rPr>
              <a:t>(CC) </a:t>
            </a:r>
            <a:r>
              <a:rPr lang="ko-KR" altLang="en-US" sz="1600" b="1" dirty="0">
                <a:solidFill>
                  <a:schemeClr val="tx1"/>
                </a:solidFill>
                <a:latin typeface="+mn-ea"/>
              </a:rPr>
              <a:t>입력 </a:t>
            </a:r>
            <a:r>
              <a:rPr lang="en-US" altLang="ko-KR" sz="1600" b="1" dirty="0">
                <a:solidFill>
                  <a:schemeClr val="tx1"/>
                </a:solidFill>
                <a:latin typeface="+mn-ea"/>
              </a:rPr>
              <a:t>: "));</a:t>
            </a:r>
          </a:p>
          <a:p>
            <a:pPr marL="180000">
              <a:lnSpc>
                <a:spcPts val="2100"/>
              </a:lnSpc>
            </a:pPr>
            <a:r>
              <a:rPr lang="en-US" altLang="ko-KR" sz="1600" b="1" dirty="0" err="1" smtClean="0">
                <a:solidFill>
                  <a:schemeClr val="tx1"/>
                </a:solidFill>
                <a:latin typeface="+mn-ea"/>
              </a:rPr>
              <a:t>yr</a:t>
            </a:r>
            <a:r>
              <a:rPr lang="en-US" altLang="ko-KR" sz="1600" b="1" dirty="0" smtClean="0">
                <a:solidFill>
                  <a:schemeClr val="tx1"/>
                </a:solidFill>
                <a:latin typeface="+mn-ea"/>
              </a:rPr>
              <a:t> </a:t>
            </a:r>
            <a:r>
              <a:rPr lang="en-US" altLang="ko-KR" sz="1600" b="1" dirty="0">
                <a:solidFill>
                  <a:schemeClr val="tx1"/>
                </a:solidFill>
                <a:latin typeface="+mn-ea"/>
              </a:rPr>
              <a:t>= </a:t>
            </a:r>
            <a:r>
              <a:rPr lang="en-US" altLang="ko-KR" sz="1600" b="1" dirty="0" err="1">
                <a:solidFill>
                  <a:schemeClr val="tx1"/>
                </a:solidFill>
                <a:latin typeface="+mn-ea"/>
              </a:rPr>
              <a:t>parseInt</a:t>
            </a:r>
            <a:r>
              <a:rPr lang="en-US" altLang="ko-KR" sz="1600" b="1" dirty="0">
                <a:solidFill>
                  <a:schemeClr val="tx1"/>
                </a:solidFill>
                <a:latin typeface="+mn-ea"/>
              </a:rPr>
              <a:t>(prompt("</a:t>
            </a:r>
            <a:r>
              <a:rPr lang="ko-KR" altLang="en-US" sz="1600" b="1" dirty="0">
                <a:solidFill>
                  <a:schemeClr val="tx1"/>
                </a:solidFill>
                <a:latin typeface="+mn-ea"/>
              </a:rPr>
              <a:t>자동차 연차</a:t>
            </a:r>
            <a:r>
              <a:rPr lang="en-US" altLang="ko-KR" sz="1600" b="1" dirty="0">
                <a:solidFill>
                  <a:schemeClr val="tx1"/>
                </a:solidFill>
                <a:latin typeface="+mn-ea"/>
              </a:rPr>
              <a:t>(</a:t>
            </a:r>
            <a:r>
              <a:rPr lang="ko-KR" altLang="en-US" sz="1600" b="1" dirty="0">
                <a:solidFill>
                  <a:schemeClr val="tx1"/>
                </a:solidFill>
                <a:latin typeface="+mn-ea"/>
              </a:rPr>
              <a:t>년</a:t>
            </a:r>
            <a:r>
              <a:rPr lang="en-US" altLang="ko-KR" sz="1600" b="1" dirty="0">
                <a:solidFill>
                  <a:schemeClr val="tx1"/>
                </a:solidFill>
                <a:latin typeface="+mn-ea"/>
              </a:rPr>
              <a:t>) </a:t>
            </a:r>
            <a:r>
              <a:rPr lang="ko-KR" altLang="en-US" sz="1600" b="1" dirty="0">
                <a:solidFill>
                  <a:schemeClr val="tx1"/>
                </a:solidFill>
                <a:latin typeface="+mn-ea"/>
              </a:rPr>
              <a:t>입력 </a:t>
            </a:r>
            <a:r>
              <a:rPr lang="en-US" altLang="ko-KR" sz="1600" b="1" dirty="0">
                <a:solidFill>
                  <a:schemeClr val="tx1"/>
                </a:solidFill>
                <a:latin typeface="+mn-ea"/>
              </a:rPr>
              <a:t>: </a:t>
            </a:r>
            <a:r>
              <a:rPr lang="en-US" altLang="ko-KR" sz="1600" b="1" dirty="0" smtClean="0">
                <a:solidFill>
                  <a:schemeClr val="tx1"/>
                </a:solidFill>
                <a:latin typeface="+mn-ea"/>
              </a:rPr>
              <a:t>"));</a:t>
            </a:r>
          </a:p>
          <a:p>
            <a:pPr marL="180000">
              <a:lnSpc>
                <a:spcPts val="2100"/>
              </a:lnSpc>
            </a:pPr>
            <a:r>
              <a:rPr lang="en-US" altLang="ko-KR" sz="1600" b="1" dirty="0" smtClean="0">
                <a:solidFill>
                  <a:schemeClr val="tx1"/>
                </a:solidFill>
                <a:latin typeface="+mn-ea"/>
              </a:rPr>
              <a:t>switch(</a:t>
            </a:r>
            <a:r>
              <a:rPr lang="en-US" altLang="ko-KR" sz="1600" b="1" dirty="0" err="1" smtClean="0">
                <a:solidFill>
                  <a:schemeClr val="tx1"/>
                </a:solidFill>
                <a:latin typeface="+mn-ea"/>
              </a:rPr>
              <a:t>yr</a:t>
            </a:r>
            <a:r>
              <a:rPr lang="en-US" altLang="ko-KR" sz="1600" b="1" dirty="0" smtClean="0">
                <a:solidFill>
                  <a:schemeClr val="tx1"/>
                </a:solidFill>
                <a:latin typeface="+mn-ea"/>
              </a:rPr>
              <a:t>) {</a:t>
            </a:r>
          </a:p>
          <a:p>
            <a:pPr marL="180000">
              <a:lnSpc>
                <a:spcPts val="2100"/>
              </a:lnSpc>
            </a:pPr>
            <a:r>
              <a:rPr lang="en-US" altLang="ko-KR" sz="1600" b="1" dirty="0" smtClean="0">
                <a:solidFill>
                  <a:schemeClr val="tx1"/>
                </a:solidFill>
                <a:latin typeface="+mn-ea"/>
              </a:rPr>
              <a:t>     case 0 :</a:t>
            </a:r>
          </a:p>
          <a:p>
            <a:pPr marL="180000">
              <a:lnSpc>
                <a:spcPts val="2100"/>
              </a:lnSpc>
            </a:pPr>
            <a:r>
              <a:rPr lang="en-US" altLang="ko-KR" sz="1600" b="1" dirty="0" smtClean="0">
                <a:solidFill>
                  <a:schemeClr val="tx1"/>
                </a:solidFill>
                <a:latin typeface="+mn-ea"/>
              </a:rPr>
              <a:t>     case 1 :</a:t>
            </a:r>
          </a:p>
          <a:p>
            <a:pPr marL="180000">
              <a:lnSpc>
                <a:spcPts val="2100"/>
              </a:lnSpc>
            </a:pPr>
            <a:r>
              <a:rPr lang="en-US" altLang="ko-KR" sz="1600" b="1" dirty="0" smtClean="0">
                <a:solidFill>
                  <a:schemeClr val="tx1"/>
                </a:solidFill>
                <a:latin typeface="+mn-ea"/>
              </a:rPr>
              <a:t>     case 2 :</a:t>
            </a:r>
          </a:p>
          <a:p>
            <a:pPr marL="180000">
              <a:lnSpc>
                <a:spcPts val="2100"/>
              </a:lnSpc>
            </a:pPr>
            <a:r>
              <a:rPr lang="en-US" altLang="ko-KR" sz="1600" b="1" dirty="0" smtClean="0">
                <a:solidFill>
                  <a:schemeClr val="tx1"/>
                </a:solidFill>
                <a:latin typeface="+mn-ea"/>
              </a:rPr>
              <a:t>          j = 0;</a:t>
            </a:r>
          </a:p>
          <a:p>
            <a:pPr marL="180000">
              <a:lnSpc>
                <a:spcPts val="2100"/>
              </a:lnSpc>
            </a:pPr>
            <a:r>
              <a:rPr lang="en-US" altLang="ko-KR" sz="1600" b="1" dirty="0" smtClean="0">
                <a:solidFill>
                  <a:schemeClr val="tx1"/>
                </a:solidFill>
                <a:latin typeface="+mn-ea"/>
              </a:rPr>
              <a:t>          break;</a:t>
            </a:r>
          </a:p>
          <a:p>
            <a:pPr marL="180000">
              <a:lnSpc>
                <a:spcPts val="2100"/>
              </a:lnSpc>
            </a:pPr>
            <a:r>
              <a:rPr lang="en-US" altLang="ko-KR" sz="1600" b="1" dirty="0" smtClean="0">
                <a:solidFill>
                  <a:schemeClr val="tx1"/>
                </a:solidFill>
                <a:latin typeface="+mn-ea"/>
              </a:rPr>
              <a:t>     case 3 :</a:t>
            </a:r>
          </a:p>
          <a:p>
            <a:pPr marL="180000">
              <a:lnSpc>
                <a:spcPts val="2100"/>
              </a:lnSpc>
            </a:pPr>
            <a:r>
              <a:rPr lang="en-US" altLang="ko-KR" sz="1600" b="1" dirty="0" smtClean="0">
                <a:solidFill>
                  <a:schemeClr val="tx1"/>
                </a:solidFill>
                <a:latin typeface="+mn-ea"/>
              </a:rPr>
              <a:t>          j = 1;</a:t>
            </a:r>
          </a:p>
          <a:p>
            <a:pPr marL="180000">
              <a:lnSpc>
                <a:spcPts val="2100"/>
              </a:lnSpc>
            </a:pPr>
            <a:r>
              <a:rPr lang="en-US" altLang="ko-KR" sz="1600" b="1" dirty="0" smtClean="0">
                <a:solidFill>
                  <a:schemeClr val="tx1"/>
                </a:solidFill>
                <a:latin typeface="+mn-ea"/>
              </a:rPr>
              <a:t>          break;</a:t>
            </a:r>
          </a:p>
          <a:p>
            <a:pPr marL="180000">
              <a:lnSpc>
                <a:spcPts val="2100"/>
              </a:lnSpc>
            </a:pPr>
            <a:r>
              <a:rPr lang="en-US" altLang="ko-KR" sz="1600" b="1" dirty="0" smtClean="0">
                <a:solidFill>
                  <a:schemeClr val="tx1"/>
                </a:solidFill>
                <a:latin typeface="+mn-ea"/>
              </a:rPr>
              <a:t>     case 4 :</a:t>
            </a:r>
          </a:p>
          <a:p>
            <a:pPr marL="180000">
              <a:lnSpc>
                <a:spcPts val="2100"/>
              </a:lnSpc>
            </a:pPr>
            <a:r>
              <a:rPr lang="en-US" altLang="ko-KR" sz="1600" b="1" dirty="0" smtClean="0">
                <a:solidFill>
                  <a:schemeClr val="tx1"/>
                </a:solidFill>
                <a:latin typeface="+mn-ea"/>
              </a:rPr>
              <a:t>          j = 2;</a:t>
            </a:r>
          </a:p>
          <a:p>
            <a:pPr marL="180000">
              <a:lnSpc>
                <a:spcPts val="2100"/>
              </a:lnSpc>
            </a:pPr>
            <a:r>
              <a:rPr lang="en-US" altLang="ko-KR" sz="1600" b="1" dirty="0" smtClean="0">
                <a:solidFill>
                  <a:schemeClr val="tx1"/>
                </a:solidFill>
                <a:latin typeface="+mn-ea"/>
              </a:rPr>
              <a:t>          break;</a:t>
            </a:r>
          </a:p>
          <a:p>
            <a:pPr marL="180000">
              <a:lnSpc>
                <a:spcPts val="2100"/>
              </a:lnSpc>
            </a:pPr>
            <a:r>
              <a:rPr lang="en-US" altLang="ko-KR" sz="1600" b="1" dirty="0" smtClean="0">
                <a:solidFill>
                  <a:schemeClr val="tx1"/>
                </a:solidFill>
                <a:latin typeface="+mn-ea"/>
              </a:rPr>
              <a:t>     default :</a:t>
            </a:r>
          </a:p>
          <a:p>
            <a:pPr marL="180000">
              <a:lnSpc>
                <a:spcPts val="2100"/>
              </a:lnSpc>
            </a:pPr>
            <a:r>
              <a:rPr lang="en-US" altLang="ko-KR" sz="1600" b="1" dirty="0" smtClean="0">
                <a:solidFill>
                  <a:schemeClr val="tx1"/>
                </a:solidFill>
                <a:latin typeface="+mn-ea"/>
              </a:rPr>
              <a:t>          j = 3</a:t>
            </a:r>
          </a:p>
          <a:p>
            <a:pPr marL="180000">
              <a:lnSpc>
                <a:spcPts val="2100"/>
              </a:lnSpc>
            </a:pPr>
            <a:r>
              <a:rPr lang="en-US" altLang="ko-KR" sz="1600" b="1" dirty="0" smtClean="0">
                <a:solidFill>
                  <a:schemeClr val="tx1"/>
                </a:solidFill>
                <a:latin typeface="+mn-ea"/>
              </a:rPr>
              <a:t>}</a:t>
            </a:r>
            <a:endParaRPr lang="en-US" altLang="ko-KR" sz="1600" b="1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8711559" y="6433591"/>
            <a:ext cx="67197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b="1" dirty="0" smtClean="0">
                <a:solidFill>
                  <a:srgbClr val="FF0000"/>
                </a:solidFill>
              </a:rPr>
              <a:t>(</a:t>
            </a:r>
            <a:r>
              <a:rPr lang="ko-KR" altLang="en-US" b="1" dirty="0" smtClean="0">
                <a:solidFill>
                  <a:srgbClr val="FF0000"/>
                </a:solidFill>
              </a:rPr>
              <a:t>계속</a:t>
            </a:r>
            <a:r>
              <a:rPr lang="en-US" altLang="ko-KR" b="1" dirty="0" smtClean="0">
                <a:solidFill>
                  <a:srgbClr val="FF0000"/>
                </a:solidFill>
              </a:rPr>
              <a:t>)</a:t>
            </a:r>
            <a:endParaRPr lang="ko-KR" altLang="en-US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0254198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제목 1"/>
          <p:cNvSpPr>
            <a:spLocks noGrp="1"/>
          </p:cNvSpPr>
          <p:nvPr>
            <p:ph type="title"/>
          </p:nvPr>
        </p:nvSpPr>
        <p:spPr>
          <a:xfrm>
            <a:off x="742984" y="202148"/>
            <a:ext cx="1336904" cy="369332"/>
          </a:xfrm>
        </p:spPr>
        <p:txBody>
          <a:bodyPr/>
          <a:lstStyle/>
          <a:p>
            <a:r>
              <a:rPr lang="en-US" altLang="ko-KR" dirty="0" smtClean="0"/>
              <a:t> </a:t>
            </a:r>
            <a:r>
              <a:rPr lang="ko-KR" altLang="en-US" dirty="0" smtClean="0"/>
              <a:t>제출문</a:t>
            </a:r>
            <a:r>
              <a:rPr lang="ko-KR" altLang="en-US" dirty="0"/>
              <a:t>제</a:t>
            </a:r>
          </a:p>
        </p:txBody>
      </p:sp>
      <p:sp>
        <p:nvSpPr>
          <p:cNvPr id="10" name="직사각형 9"/>
          <p:cNvSpPr/>
          <p:nvPr/>
        </p:nvSpPr>
        <p:spPr>
          <a:xfrm>
            <a:off x="746472" y="980728"/>
            <a:ext cx="8645500" cy="5328592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80000">
              <a:lnSpc>
                <a:spcPts val="2500"/>
              </a:lnSpc>
            </a:pPr>
            <a:r>
              <a:rPr lang="en-US" altLang="ko-KR" sz="1600" b="1" dirty="0" smtClean="0">
                <a:solidFill>
                  <a:schemeClr val="tx1"/>
                </a:solidFill>
                <a:latin typeface="+mn-ea"/>
              </a:rPr>
              <a:t>if(cc &lt; 1000) </a:t>
            </a:r>
          </a:p>
          <a:p>
            <a:pPr marL="180000">
              <a:lnSpc>
                <a:spcPts val="2500"/>
              </a:lnSpc>
            </a:pPr>
            <a:r>
              <a:rPr lang="en-US" altLang="ko-KR" sz="1600" b="1" dirty="0" smtClean="0">
                <a:solidFill>
                  <a:schemeClr val="tx1"/>
                </a:solidFill>
                <a:latin typeface="+mn-ea"/>
              </a:rPr>
              <a:t>      </a:t>
            </a:r>
            <a:r>
              <a:rPr lang="en-US" altLang="ko-KR" sz="1600" b="1" dirty="0" err="1" smtClean="0">
                <a:solidFill>
                  <a:schemeClr val="tx1"/>
                </a:solidFill>
                <a:latin typeface="+mn-ea"/>
              </a:rPr>
              <a:t>i</a:t>
            </a:r>
            <a:r>
              <a:rPr lang="en-US" altLang="ko-KR" sz="1600" b="1" dirty="0" smtClean="0">
                <a:solidFill>
                  <a:schemeClr val="tx1"/>
                </a:solidFill>
                <a:latin typeface="+mn-ea"/>
              </a:rPr>
              <a:t> = 0;</a:t>
            </a:r>
          </a:p>
          <a:p>
            <a:pPr marL="180000">
              <a:lnSpc>
                <a:spcPts val="2500"/>
              </a:lnSpc>
            </a:pPr>
            <a:r>
              <a:rPr lang="en-US" altLang="ko-KR" sz="1600" b="1" dirty="0" smtClean="0">
                <a:solidFill>
                  <a:schemeClr val="tx1"/>
                </a:solidFill>
                <a:latin typeface="+mn-ea"/>
              </a:rPr>
              <a:t>else if(cc &lt; 2000)</a:t>
            </a:r>
          </a:p>
          <a:p>
            <a:pPr marL="180000">
              <a:lnSpc>
                <a:spcPts val="2500"/>
              </a:lnSpc>
            </a:pPr>
            <a:r>
              <a:rPr lang="en-US" altLang="ko-KR" sz="1600" b="1" dirty="0" smtClean="0">
                <a:solidFill>
                  <a:schemeClr val="tx1"/>
                </a:solidFill>
                <a:latin typeface="+mn-ea"/>
              </a:rPr>
              <a:t>      </a:t>
            </a:r>
            <a:r>
              <a:rPr lang="en-US" altLang="ko-KR" sz="1600" b="1" dirty="0" err="1" smtClean="0">
                <a:solidFill>
                  <a:schemeClr val="tx1"/>
                </a:solidFill>
                <a:latin typeface="+mn-ea"/>
              </a:rPr>
              <a:t>i</a:t>
            </a:r>
            <a:r>
              <a:rPr lang="en-US" altLang="ko-KR" sz="1600" b="1" dirty="0" smtClean="0">
                <a:solidFill>
                  <a:schemeClr val="tx1"/>
                </a:solidFill>
                <a:latin typeface="+mn-ea"/>
              </a:rPr>
              <a:t> = 1;</a:t>
            </a:r>
          </a:p>
          <a:p>
            <a:pPr marL="180000">
              <a:lnSpc>
                <a:spcPts val="2500"/>
              </a:lnSpc>
            </a:pPr>
            <a:r>
              <a:rPr lang="en-US" altLang="ko-KR" sz="1600" b="1" dirty="0" smtClean="0">
                <a:solidFill>
                  <a:schemeClr val="tx1"/>
                </a:solidFill>
                <a:latin typeface="+mn-ea"/>
              </a:rPr>
              <a:t>else if(cc &lt; 3000)</a:t>
            </a:r>
          </a:p>
          <a:p>
            <a:pPr marL="180000">
              <a:lnSpc>
                <a:spcPts val="2500"/>
              </a:lnSpc>
            </a:pPr>
            <a:r>
              <a:rPr lang="en-US" altLang="ko-KR" sz="1600" b="1" dirty="0" smtClean="0">
                <a:solidFill>
                  <a:schemeClr val="tx1"/>
                </a:solidFill>
                <a:latin typeface="+mn-ea"/>
              </a:rPr>
              <a:t>      </a:t>
            </a:r>
            <a:r>
              <a:rPr lang="en-US" altLang="ko-KR" sz="1600" b="1" dirty="0" err="1" smtClean="0">
                <a:solidFill>
                  <a:schemeClr val="tx1"/>
                </a:solidFill>
                <a:latin typeface="+mn-ea"/>
              </a:rPr>
              <a:t>i</a:t>
            </a:r>
            <a:r>
              <a:rPr lang="en-US" altLang="ko-KR" sz="1600" b="1" dirty="0" smtClean="0">
                <a:solidFill>
                  <a:schemeClr val="tx1"/>
                </a:solidFill>
                <a:latin typeface="+mn-ea"/>
              </a:rPr>
              <a:t> = 2;</a:t>
            </a:r>
          </a:p>
          <a:p>
            <a:pPr marL="180000">
              <a:lnSpc>
                <a:spcPts val="2500"/>
              </a:lnSpc>
            </a:pPr>
            <a:r>
              <a:rPr lang="en-US" altLang="ko-KR" sz="1600" b="1" dirty="0" smtClean="0">
                <a:solidFill>
                  <a:schemeClr val="tx1"/>
                </a:solidFill>
                <a:latin typeface="+mn-ea"/>
              </a:rPr>
              <a:t>else</a:t>
            </a:r>
          </a:p>
          <a:p>
            <a:pPr marL="180000">
              <a:lnSpc>
                <a:spcPts val="2500"/>
              </a:lnSpc>
            </a:pPr>
            <a:r>
              <a:rPr lang="en-US" altLang="ko-KR" sz="1600" b="1" dirty="0" smtClean="0">
                <a:solidFill>
                  <a:schemeClr val="tx1"/>
                </a:solidFill>
                <a:latin typeface="+mn-ea"/>
              </a:rPr>
              <a:t>      </a:t>
            </a:r>
            <a:r>
              <a:rPr lang="en-US" altLang="ko-KR" sz="1600" b="1" dirty="0" err="1" smtClean="0">
                <a:solidFill>
                  <a:schemeClr val="tx1"/>
                </a:solidFill>
                <a:latin typeface="+mn-ea"/>
              </a:rPr>
              <a:t>i</a:t>
            </a:r>
            <a:r>
              <a:rPr lang="en-US" altLang="ko-KR" sz="1600" b="1" dirty="0" smtClean="0">
                <a:solidFill>
                  <a:schemeClr val="tx1"/>
                </a:solidFill>
                <a:latin typeface="+mn-ea"/>
              </a:rPr>
              <a:t> = 3;</a:t>
            </a:r>
          </a:p>
          <a:p>
            <a:pPr marL="180000">
              <a:lnSpc>
                <a:spcPts val="2500"/>
              </a:lnSpc>
            </a:pPr>
            <a:r>
              <a:rPr lang="en-US" altLang="ko-KR" sz="1600" b="1" dirty="0" err="1" smtClean="0">
                <a:solidFill>
                  <a:schemeClr val="tx1"/>
                </a:solidFill>
                <a:latin typeface="+mn-ea"/>
              </a:rPr>
              <a:t>carTax</a:t>
            </a:r>
            <a:r>
              <a:rPr lang="en-US" altLang="ko-KR" sz="1600" b="1" dirty="0" smtClean="0">
                <a:solidFill>
                  <a:schemeClr val="tx1"/>
                </a:solidFill>
                <a:latin typeface="+mn-ea"/>
              </a:rPr>
              <a:t> </a:t>
            </a:r>
            <a:r>
              <a:rPr lang="en-US" altLang="ko-KR" sz="1600" b="1" dirty="0">
                <a:solidFill>
                  <a:schemeClr val="tx1"/>
                </a:solidFill>
                <a:latin typeface="+mn-ea"/>
              </a:rPr>
              <a:t>= car[</a:t>
            </a:r>
            <a:r>
              <a:rPr lang="en-US" altLang="ko-KR" sz="1600" b="1" dirty="0" err="1">
                <a:solidFill>
                  <a:schemeClr val="tx1"/>
                </a:solidFill>
                <a:latin typeface="+mn-ea"/>
              </a:rPr>
              <a:t>i</a:t>
            </a:r>
            <a:r>
              <a:rPr lang="en-US" altLang="ko-KR" sz="1600" b="1" dirty="0">
                <a:solidFill>
                  <a:schemeClr val="tx1"/>
                </a:solidFill>
                <a:latin typeface="+mn-ea"/>
              </a:rPr>
              <a:t>][j];</a:t>
            </a:r>
          </a:p>
          <a:p>
            <a:pPr marL="180000">
              <a:lnSpc>
                <a:spcPts val="2500"/>
              </a:lnSpc>
            </a:pPr>
            <a:r>
              <a:rPr lang="en-US" altLang="ko-KR" sz="1600" b="1" dirty="0" err="1" smtClean="0">
                <a:solidFill>
                  <a:schemeClr val="tx1"/>
                </a:solidFill>
                <a:latin typeface="+mn-ea"/>
              </a:rPr>
              <a:t>eduTax</a:t>
            </a:r>
            <a:r>
              <a:rPr lang="en-US" altLang="ko-KR" sz="1600" b="1" dirty="0" smtClean="0">
                <a:solidFill>
                  <a:schemeClr val="tx1"/>
                </a:solidFill>
                <a:latin typeface="+mn-ea"/>
              </a:rPr>
              <a:t> </a:t>
            </a:r>
            <a:r>
              <a:rPr lang="en-US" altLang="ko-KR" sz="1600" b="1" dirty="0">
                <a:solidFill>
                  <a:schemeClr val="tx1"/>
                </a:solidFill>
                <a:latin typeface="+mn-ea"/>
              </a:rPr>
              <a:t>= </a:t>
            </a:r>
            <a:r>
              <a:rPr lang="en-US" altLang="ko-KR" sz="1600" b="1" dirty="0" err="1">
                <a:solidFill>
                  <a:schemeClr val="tx1"/>
                </a:solidFill>
                <a:latin typeface="+mn-ea"/>
              </a:rPr>
              <a:t>carTax</a:t>
            </a:r>
            <a:r>
              <a:rPr lang="en-US" altLang="ko-KR" sz="1600" b="1" dirty="0">
                <a:solidFill>
                  <a:schemeClr val="tx1"/>
                </a:solidFill>
                <a:latin typeface="+mn-ea"/>
              </a:rPr>
              <a:t> * 0.3;</a:t>
            </a:r>
          </a:p>
          <a:p>
            <a:pPr marL="180000">
              <a:lnSpc>
                <a:spcPts val="2500"/>
              </a:lnSpc>
            </a:pPr>
            <a:r>
              <a:rPr lang="en-US" altLang="ko-KR" sz="1600" b="1" dirty="0" err="1" smtClean="0">
                <a:solidFill>
                  <a:schemeClr val="tx1"/>
                </a:solidFill>
                <a:latin typeface="+mn-ea"/>
              </a:rPr>
              <a:t>totTax</a:t>
            </a:r>
            <a:r>
              <a:rPr lang="en-US" altLang="ko-KR" sz="1600" b="1" dirty="0" smtClean="0">
                <a:solidFill>
                  <a:schemeClr val="tx1"/>
                </a:solidFill>
                <a:latin typeface="+mn-ea"/>
              </a:rPr>
              <a:t> </a:t>
            </a:r>
            <a:r>
              <a:rPr lang="en-US" altLang="ko-KR" sz="1600" b="1" dirty="0">
                <a:solidFill>
                  <a:schemeClr val="tx1"/>
                </a:solidFill>
                <a:latin typeface="+mn-ea"/>
              </a:rPr>
              <a:t>= </a:t>
            </a:r>
            <a:r>
              <a:rPr lang="en-US" altLang="ko-KR" sz="1600" b="1" dirty="0" err="1">
                <a:solidFill>
                  <a:schemeClr val="tx1"/>
                </a:solidFill>
                <a:latin typeface="+mn-ea"/>
              </a:rPr>
              <a:t>carTax</a:t>
            </a:r>
            <a:r>
              <a:rPr lang="en-US" altLang="ko-KR" sz="1600" b="1" dirty="0">
                <a:solidFill>
                  <a:schemeClr val="tx1"/>
                </a:solidFill>
                <a:latin typeface="+mn-ea"/>
              </a:rPr>
              <a:t> + </a:t>
            </a:r>
            <a:r>
              <a:rPr lang="en-US" altLang="ko-KR" sz="1600" b="1" dirty="0" err="1">
                <a:solidFill>
                  <a:schemeClr val="tx1"/>
                </a:solidFill>
                <a:latin typeface="+mn-ea"/>
              </a:rPr>
              <a:t>eduTax</a:t>
            </a:r>
            <a:r>
              <a:rPr lang="en-US" altLang="ko-KR" sz="1600" b="1" dirty="0">
                <a:solidFill>
                  <a:schemeClr val="tx1"/>
                </a:solidFill>
                <a:latin typeface="+mn-ea"/>
              </a:rPr>
              <a:t>;</a:t>
            </a:r>
          </a:p>
          <a:p>
            <a:pPr marL="180000">
              <a:lnSpc>
                <a:spcPts val="2500"/>
              </a:lnSpc>
            </a:pPr>
            <a:r>
              <a:rPr lang="en-US" altLang="ko-KR" sz="1600" b="1" dirty="0" err="1" smtClean="0">
                <a:solidFill>
                  <a:schemeClr val="tx1"/>
                </a:solidFill>
                <a:latin typeface="+mn-ea"/>
              </a:rPr>
              <a:t>document.write</a:t>
            </a:r>
            <a:r>
              <a:rPr lang="en-US" altLang="ko-KR" sz="1600" b="1" dirty="0">
                <a:solidFill>
                  <a:schemeClr val="tx1"/>
                </a:solidFill>
                <a:latin typeface="+mn-ea"/>
              </a:rPr>
              <a:t>("</a:t>
            </a:r>
            <a:r>
              <a:rPr lang="ko-KR" altLang="en-US" sz="1600" b="1" dirty="0">
                <a:solidFill>
                  <a:schemeClr val="tx1"/>
                </a:solidFill>
                <a:latin typeface="+mn-ea"/>
              </a:rPr>
              <a:t>배기량 </a:t>
            </a:r>
            <a:r>
              <a:rPr lang="en-US" altLang="ko-KR" sz="1600" b="1" dirty="0">
                <a:solidFill>
                  <a:schemeClr val="tx1"/>
                </a:solidFill>
                <a:latin typeface="+mn-ea"/>
              </a:rPr>
              <a:t>: " +cc +"CC&lt;BR&gt;");</a:t>
            </a:r>
          </a:p>
          <a:p>
            <a:pPr marL="180000">
              <a:lnSpc>
                <a:spcPts val="2500"/>
              </a:lnSpc>
            </a:pPr>
            <a:r>
              <a:rPr lang="en-US" altLang="ko-KR" sz="1600" b="1" dirty="0" err="1" smtClean="0">
                <a:solidFill>
                  <a:schemeClr val="tx1"/>
                </a:solidFill>
                <a:latin typeface="+mn-ea"/>
              </a:rPr>
              <a:t>document.write</a:t>
            </a:r>
            <a:r>
              <a:rPr lang="en-US" altLang="ko-KR" sz="1600" b="1" dirty="0">
                <a:solidFill>
                  <a:schemeClr val="tx1"/>
                </a:solidFill>
                <a:latin typeface="+mn-ea"/>
              </a:rPr>
              <a:t>("</a:t>
            </a:r>
            <a:r>
              <a:rPr lang="ko-KR" altLang="en-US" sz="1600" b="1" dirty="0">
                <a:solidFill>
                  <a:schemeClr val="tx1"/>
                </a:solidFill>
                <a:latin typeface="+mn-ea"/>
              </a:rPr>
              <a:t>연차 </a:t>
            </a:r>
            <a:r>
              <a:rPr lang="en-US" altLang="ko-KR" sz="1600" b="1" dirty="0">
                <a:solidFill>
                  <a:schemeClr val="tx1"/>
                </a:solidFill>
                <a:latin typeface="+mn-ea"/>
              </a:rPr>
              <a:t>: " +</a:t>
            </a:r>
            <a:r>
              <a:rPr lang="en-US" altLang="ko-KR" sz="1600" b="1" dirty="0" err="1">
                <a:solidFill>
                  <a:schemeClr val="tx1"/>
                </a:solidFill>
                <a:latin typeface="+mn-ea"/>
              </a:rPr>
              <a:t>yr</a:t>
            </a:r>
            <a:r>
              <a:rPr lang="en-US" altLang="ko-KR" sz="1600" b="1" dirty="0">
                <a:solidFill>
                  <a:schemeClr val="tx1"/>
                </a:solidFill>
                <a:latin typeface="+mn-ea"/>
              </a:rPr>
              <a:t> +"</a:t>
            </a:r>
            <a:r>
              <a:rPr lang="ko-KR" altLang="en-US" sz="1600" b="1" dirty="0">
                <a:solidFill>
                  <a:schemeClr val="tx1"/>
                </a:solidFill>
                <a:latin typeface="+mn-ea"/>
              </a:rPr>
              <a:t>년</a:t>
            </a:r>
            <a:r>
              <a:rPr lang="en-US" altLang="ko-KR" sz="1600" b="1" dirty="0">
                <a:solidFill>
                  <a:schemeClr val="tx1"/>
                </a:solidFill>
                <a:latin typeface="+mn-ea"/>
              </a:rPr>
              <a:t>&lt;BR&gt;");</a:t>
            </a:r>
          </a:p>
          <a:p>
            <a:pPr marL="180000">
              <a:lnSpc>
                <a:spcPts val="2500"/>
              </a:lnSpc>
            </a:pPr>
            <a:r>
              <a:rPr lang="en-US" altLang="ko-KR" sz="1600" b="1" dirty="0" err="1" smtClean="0">
                <a:solidFill>
                  <a:schemeClr val="tx1"/>
                </a:solidFill>
                <a:latin typeface="+mn-ea"/>
              </a:rPr>
              <a:t>document.write</a:t>
            </a:r>
            <a:r>
              <a:rPr lang="en-US" altLang="ko-KR" sz="1600" b="1" dirty="0">
                <a:solidFill>
                  <a:schemeClr val="tx1"/>
                </a:solidFill>
                <a:latin typeface="+mn-ea"/>
              </a:rPr>
              <a:t>("</a:t>
            </a:r>
            <a:r>
              <a:rPr lang="ko-KR" altLang="en-US" sz="1600" b="1" dirty="0">
                <a:solidFill>
                  <a:schemeClr val="tx1"/>
                </a:solidFill>
                <a:latin typeface="+mn-ea"/>
              </a:rPr>
              <a:t>자동차세 </a:t>
            </a:r>
            <a:r>
              <a:rPr lang="en-US" altLang="ko-KR" sz="1600" b="1" dirty="0">
                <a:solidFill>
                  <a:schemeClr val="tx1"/>
                </a:solidFill>
                <a:latin typeface="+mn-ea"/>
              </a:rPr>
              <a:t>: " +</a:t>
            </a:r>
            <a:r>
              <a:rPr lang="en-US" altLang="ko-KR" sz="1600" b="1" dirty="0" err="1">
                <a:solidFill>
                  <a:schemeClr val="tx1"/>
                </a:solidFill>
                <a:latin typeface="+mn-ea"/>
              </a:rPr>
              <a:t>carTax</a:t>
            </a:r>
            <a:r>
              <a:rPr lang="en-US" altLang="ko-KR" sz="1600" b="1" dirty="0">
                <a:solidFill>
                  <a:schemeClr val="tx1"/>
                </a:solidFill>
                <a:latin typeface="+mn-ea"/>
              </a:rPr>
              <a:t> +"</a:t>
            </a:r>
            <a:r>
              <a:rPr lang="ko-KR" altLang="en-US" sz="1600" b="1" dirty="0">
                <a:solidFill>
                  <a:schemeClr val="tx1"/>
                </a:solidFill>
                <a:latin typeface="+mn-ea"/>
              </a:rPr>
              <a:t>원</a:t>
            </a:r>
            <a:r>
              <a:rPr lang="en-US" altLang="ko-KR" sz="1600" b="1" dirty="0">
                <a:solidFill>
                  <a:schemeClr val="tx1"/>
                </a:solidFill>
                <a:latin typeface="+mn-ea"/>
              </a:rPr>
              <a:t>&lt;BR&gt;");</a:t>
            </a:r>
          </a:p>
          <a:p>
            <a:pPr marL="180000">
              <a:lnSpc>
                <a:spcPts val="2500"/>
              </a:lnSpc>
            </a:pPr>
            <a:r>
              <a:rPr lang="en-US" altLang="ko-KR" sz="1600" b="1" dirty="0" err="1" smtClean="0">
                <a:solidFill>
                  <a:schemeClr val="tx1"/>
                </a:solidFill>
                <a:latin typeface="+mn-ea"/>
              </a:rPr>
              <a:t>document.write</a:t>
            </a:r>
            <a:r>
              <a:rPr lang="en-US" altLang="ko-KR" sz="1600" b="1" dirty="0">
                <a:solidFill>
                  <a:schemeClr val="tx1"/>
                </a:solidFill>
                <a:latin typeface="+mn-ea"/>
              </a:rPr>
              <a:t>("</a:t>
            </a:r>
            <a:r>
              <a:rPr lang="ko-KR" altLang="en-US" sz="1600" b="1" dirty="0">
                <a:solidFill>
                  <a:schemeClr val="tx1"/>
                </a:solidFill>
                <a:latin typeface="+mn-ea"/>
              </a:rPr>
              <a:t>지방교육세 </a:t>
            </a:r>
            <a:r>
              <a:rPr lang="en-US" altLang="ko-KR" sz="1600" b="1" dirty="0">
                <a:solidFill>
                  <a:schemeClr val="tx1"/>
                </a:solidFill>
                <a:latin typeface="+mn-ea"/>
              </a:rPr>
              <a:t>: " +</a:t>
            </a:r>
            <a:r>
              <a:rPr lang="en-US" altLang="ko-KR" sz="1600" b="1" dirty="0" err="1">
                <a:solidFill>
                  <a:schemeClr val="tx1"/>
                </a:solidFill>
                <a:latin typeface="+mn-ea"/>
              </a:rPr>
              <a:t>eduTax</a:t>
            </a:r>
            <a:r>
              <a:rPr lang="en-US" altLang="ko-KR" sz="1600" b="1" dirty="0">
                <a:solidFill>
                  <a:schemeClr val="tx1"/>
                </a:solidFill>
                <a:latin typeface="+mn-ea"/>
              </a:rPr>
              <a:t> +"</a:t>
            </a:r>
            <a:r>
              <a:rPr lang="ko-KR" altLang="en-US" sz="1600" b="1" dirty="0">
                <a:solidFill>
                  <a:schemeClr val="tx1"/>
                </a:solidFill>
                <a:latin typeface="+mn-ea"/>
              </a:rPr>
              <a:t>원</a:t>
            </a:r>
            <a:r>
              <a:rPr lang="en-US" altLang="ko-KR" sz="1600" b="1" dirty="0">
                <a:solidFill>
                  <a:schemeClr val="tx1"/>
                </a:solidFill>
                <a:latin typeface="+mn-ea"/>
              </a:rPr>
              <a:t>&lt;BR&gt;");</a:t>
            </a:r>
          </a:p>
          <a:p>
            <a:pPr marL="180000">
              <a:lnSpc>
                <a:spcPts val="2500"/>
              </a:lnSpc>
            </a:pPr>
            <a:r>
              <a:rPr lang="en-US" altLang="ko-KR" sz="1600" b="1" dirty="0" err="1" smtClean="0">
                <a:solidFill>
                  <a:schemeClr val="tx1"/>
                </a:solidFill>
                <a:latin typeface="+mn-ea"/>
              </a:rPr>
              <a:t>document.write</a:t>
            </a:r>
            <a:r>
              <a:rPr lang="en-US" altLang="ko-KR" sz="1600" b="1" dirty="0">
                <a:solidFill>
                  <a:schemeClr val="tx1"/>
                </a:solidFill>
                <a:latin typeface="+mn-ea"/>
              </a:rPr>
              <a:t>("</a:t>
            </a:r>
            <a:r>
              <a:rPr lang="ko-KR" altLang="en-US" sz="1600" b="1" dirty="0">
                <a:solidFill>
                  <a:schemeClr val="tx1"/>
                </a:solidFill>
                <a:latin typeface="+mn-ea"/>
              </a:rPr>
              <a:t>자동차세금 </a:t>
            </a:r>
            <a:r>
              <a:rPr lang="en-US" altLang="ko-KR" sz="1600" b="1" dirty="0">
                <a:solidFill>
                  <a:schemeClr val="tx1"/>
                </a:solidFill>
                <a:latin typeface="+mn-ea"/>
              </a:rPr>
              <a:t>: " +</a:t>
            </a:r>
            <a:r>
              <a:rPr lang="en-US" altLang="ko-KR" sz="1600" b="1" dirty="0" err="1">
                <a:solidFill>
                  <a:schemeClr val="tx1"/>
                </a:solidFill>
                <a:latin typeface="+mn-ea"/>
              </a:rPr>
              <a:t>totTax</a:t>
            </a:r>
            <a:r>
              <a:rPr lang="en-US" altLang="ko-KR" sz="1600" b="1" dirty="0">
                <a:solidFill>
                  <a:schemeClr val="tx1"/>
                </a:solidFill>
                <a:latin typeface="+mn-ea"/>
              </a:rPr>
              <a:t> +"</a:t>
            </a:r>
            <a:r>
              <a:rPr lang="ko-KR" altLang="en-US" sz="1600" b="1" dirty="0">
                <a:solidFill>
                  <a:schemeClr val="tx1"/>
                </a:solidFill>
                <a:latin typeface="+mn-ea"/>
              </a:rPr>
              <a:t>원</a:t>
            </a:r>
            <a:r>
              <a:rPr lang="en-US" altLang="ko-KR" sz="1600" b="1" dirty="0">
                <a:solidFill>
                  <a:schemeClr val="tx1"/>
                </a:solidFill>
                <a:latin typeface="+mn-ea"/>
              </a:rPr>
              <a:t>&lt;BR&gt;");</a:t>
            </a:r>
          </a:p>
        </p:txBody>
      </p:sp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3740" y="4653136"/>
            <a:ext cx="2354462" cy="1296144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69625812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Box 4"/>
          <p:cNvSpPr txBox="1">
            <a:spLocks noChangeArrowheads="1"/>
          </p:cNvSpPr>
          <p:nvPr/>
        </p:nvSpPr>
        <p:spPr bwMode="auto">
          <a:xfrm>
            <a:off x="208831" y="1005111"/>
            <a:ext cx="9955782" cy="55984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142875" latinLnBrk="1">
              <a:spcBef>
                <a:spcPct val="20000"/>
              </a:spcBef>
              <a:buFont typeface="Arial" charset="0"/>
              <a:buChar char="•"/>
              <a:tabLst>
                <a:tab pos="0" algn="l"/>
              </a:tabLst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defTabSz="142875" latinLnBrk="1">
              <a:spcBef>
                <a:spcPct val="20000"/>
              </a:spcBef>
              <a:buFont typeface="Arial" charset="0"/>
              <a:buChar char="–"/>
              <a:tabLst>
                <a:tab pos="0" algn="l"/>
              </a:tabLst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defTabSz="142875" latinLnBrk="1">
              <a:spcBef>
                <a:spcPct val="20000"/>
              </a:spcBef>
              <a:buFont typeface="Arial" charset="0"/>
              <a:buChar char="•"/>
              <a:tabLst>
                <a:tab pos="0" algn="l"/>
              </a:tabLst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defTabSz="142875" latinLnBrk="1">
              <a:spcBef>
                <a:spcPct val="20000"/>
              </a:spcBef>
              <a:buFont typeface="Arial" charset="0"/>
              <a:buChar char="–"/>
              <a:tabLst>
                <a:tab pos="0" algn="l"/>
              </a:tabLst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defTabSz="142875" latinLnBrk="1">
              <a:spcBef>
                <a:spcPct val="20000"/>
              </a:spcBef>
              <a:buFont typeface="Arial" charset="0"/>
              <a:buChar char="»"/>
              <a:tabLst>
                <a:tab pos="0" algn="l"/>
              </a:tabLst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defTabSz="14287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0" algn="l"/>
              </a:tabLst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defTabSz="14287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0" algn="l"/>
              </a:tabLst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defTabSz="14287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0" algn="l"/>
              </a:tabLst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defTabSz="14287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0" algn="l"/>
              </a:tabLst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>
              <a:buNone/>
            </a:pPr>
            <a:r>
              <a:rPr lang="en-US" altLang="ko-KR" sz="1800" b="1" dirty="0" smtClean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  <a:cs typeface="Tahoma" pitchFamily="34" charset="0"/>
              </a:rPr>
              <a:t>08</a:t>
            </a:r>
            <a:r>
              <a:rPr lang="en-US" altLang="ko-KR" sz="1800" b="1" dirty="0" smtClean="0">
                <a:latin typeface="+mn-ea"/>
                <a:ea typeface="+mn-ea"/>
                <a:cs typeface="Tahoma" pitchFamily="34" charset="0"/>
              </a:rPr>
              <a:t>   </a:t>
            </a:r>
            <a:r>
              <a:rPr lang="ko-KR" altLang="en-US" sz="1800" b="1" dirty="0" smtClean="0">
                <a:latin typeface="+mn-ea"/>
                <a:ea typeface="+mn-ea"/>
              </a:rPr>
              <a:t>다음 </a:t>
            </a:r>
            <a:r>
              <a:rPr lang="ko-KR" altLang="en-US" sz="1800" b="1" dirty="0">
                <a:latin typeface="+mn-ea"/>
                <a:ea typeface="+mn-ea"/>
              </a:rPr>
              <a:t>표와 같이 한 반</a:t>
            </a:r>
            <a:r>
              <a:rPr lang="en-US" altLang="ko-KR" sz="1800" b="1" dirty="0">
                <a:latin typeface="+mn-ea"/>
                <a:ea typeface="+mn-ea"/>
              </a:rPr>
              <a:t>(</a:t>
            </a:r>
            <a:r>
              <a:rPr lang="ko-KR" altLang="en-US" sz="1800" b="1" dirty="0">
                <a:latin typeface="+mn-ea"/>
                <a:ea typeface="+mn-ea"/>
              </a:rPr>
              <a:t>클래스</a:t>
            </a:r>
            <a:r>
              <a:rPr lang="en-US" altLang="ko-KR" sz="1800" b="1" dirty="0">
                <a:latin typeface="+mn-ea"/>
                <a:ea typeface="+mn-ea"/>
              </a:rPr>
              <a:t>)</a:t>
            </a:r>
            <a:r>
              <a:rPr lang="ko-KR" altLang="en-US" sz="1800" b="1" dirty="0">
                <a:latin typeface="+mn-ea"/>
                <a:ea typeface="+mn-ea"/>
              </a:rPr>
              <a:t>의 학번</a:t>
            </a:r>
            <a:r>
              <a:rPr lang="en-US" altLang="ko-KR" sz="1800" b="1" dirty="0">
                <a:latin typeface="+mn-ea"/>
                <a:ea typeface="+mn-ea"/>
              </a:rPr>
              <a:t>, </a:t>
            </a:r>
            <a:r>
              <a:rPr lang="ko-KR" altLang="en-US" sz="1800" b="1" dirty="0">
                <a:latin typeface="+mn-ea"/>
                <a:ea typeface="+mn-ea"/>
              </a:rPr>
              <a:t>성명</a:t>
            </a:r>
            <a:r>
              <a:rPr lang="en-US" altLang="ko-KR" sz="1800" b="1" dirty="0">
                <a:latin typeface="+mn-ea"/>
                <a:ea typeface="+mn-ea"/>
              </a:rPr>
              <a:t>, </a:t>
            </a:r>
            <a:r>
              <a:rPr lang="ko-KR" altLang="en-US" sz="1800" b="1" dirty="0">
                <a:latin typeface="+mn-ea"/>
                <a:ea typeface="+mn-ea"/>
              </a:rPr>
              <a:t>성적 데이터가 있다</a:t>
            </a:r>
            <a:r>
              <a:rPr lang="en-US" altLang="ko-KR" sz="1800" b="1" dirty="0">
                <a:latin typeface="+mn-ea"/>
                <a:ea typeface="+mn-ea"/>
              </a:rPr>
              <a:t>. </a:t>
            </a:r>
            <a:r>
              <a:rPr lang="ko-KR" altLang="en-US" sz="1800" b="1" dirty="0">
                <a:latin typeface="+mn-ea"/>
                <a:ea typeface="+mn-ea"/>
              </a:rPr>
              <a:t>반 평균을 구하여 출력하고</a:t>
            </a:r>
            <a:r>
              <a:rPr lang="en-US" altLang="ko-KR" sz="1800" b="1" dirty="0">
                <a:latin typeface="+mn-ea"/>
                <a:ea typeface="+mn-ea"/>
              </a:rPr>
              <a:t>, </a:t>
            </a:r>
            <a:r>
              <a:rPr lang="ko-KR" altLang="en-US" sz="1800" b="1" dirty="0" smtClean="0">
                <a:latin typeface="+mn-ea"/>
                <a:ea typeface="+mn-ea"/>
              </a:rPr>
              <a:t>반 평균보다 </a:t>
            </a:r>
            <a:r>
              <a:rPr lang="ko-KR" altLang="en-US" sz="1800" b="1" dirty="0">
                <a:latin typeface="+mn-ea"/>
                <a:ea typeface="+mn-ea"/>
              </a:rPr>
              <a:t>성적이 높은 학생들의 명단과 그들의 평균을 출력하는 프로그램을 작성하시오</a:t>
            </a:r>
            <a:r>
              <a:rPr lang="en-US" altLang="ko-KR" sz="1800" b="1" dirty="0" smtClean="0">
                <a:latin typeface="+mn-ea"/>
                <a:ea typeface="+mn-ea"/>
              </a:rPr>
              <a:t>.</a:t>
            </a:r>
            <a:br>
              <a:rPr lang="en-US" altLang="ko-KR" sz="1800" b="1" dirty="0" smtClean="0">
                <a:latin typeface="+mn-ea"/>
                <a:ea typeface="+mn-ea"/>
              </a:rPr>
            </a:br>
            <a:r>
              <a:rPr lang="ko-KR" altLang="en-US" sz="1800" b="1" dirty="0" smtClean="0">
                <a:latin typeface="+mn-ea"/>
                <a:ea typeface="+mn-ea"/>
              </a:rPr>
              <a:t>단</a:t>
            </a:r>
            <a:r>
              <a:rPr lang="en-US" altLang="ko-KR" sz="1800" b="1" dirty="0" smtClean="0">
                <a:latin typeface="+mn-ea"/>
                <a:ea typeface="+mn-ea"/>
              </a:rPr>
              <a:t>, </a:t>
            </a:r>
            <a:r>
              <a:rPr lang="ko-KR" altLang="en-US" sz="1800" b="1" dirty="0" smtClean="0">
                <a:latin typeface="+mn-ea"/>
                <a:ea typeface="+mn-ea"/>
              </a:rPr>
              <a:t>반 평균은 반올림하여 소수 둘째 자리로 저장하시오</a:t>
            </a:r>
            <a:r>
              <a:rPr lang="en-US" altLang="ko-KR" sz="1800" b="1" dirty="0" smtClean="0">
                <a:latin typeface="+mn-ea"/>
                <a:ea typeface="+mn-ea"/>
              </a:rPr>
              <a:t>.</a:t>
            </a:r>
            <a:br>
              <a:rPr lang="en-US" altLang="ko-KR" sz="1800" b="1" dirty="0" smtClean="0">
                <a:latin typeface="+mn-ea"/>
                <a:ea typeface="+mn-ea"/>
              </a:rPr>
            </a:br>
            <a:r>
              <a:rPr lang="en-US" altLang="ko-KR" sz="1800" b="1" dirty="0" smtClean="0">
                <a:latin typeface="+mn-ea"/>
                <a:ea typeface="+mn-ea"/>
              </a:rPr>
              <a:t/>
            </a:r>
            <a:br>
              <a:rPr lang="en-US" altLang="ko-KR" sz="1800" b="1" dirty="0" smtClean="0">
                <a:latin typeface="+mn-ea"/>
                <a:ea typeface="+mn-ea"/>
              </a:rPr>
            </a:br>
            <a:r>
              <a:rPr lang="en-US" altLang="ko-KR" sz="1800" b="1" dirty="0" smtClean="0">
                <a:latin typeface="+mn-ea"/>
                <a:ea typeface="+mn-ea"/>
              </a:rPr>
              <a:t/>
            </a:r>
            <a:br>
              <a:rPr lang="en-US" altLang="ko-KR" sz="1800" b="1" dirty="0" smtClean="0">
                <a:latin typeface="+mn-ea"/>
                <a:ea typeface="+mn-ea"/>
              </a:rPr>
            </a:br>
            <a:r>
              <a:rPr lang="en-US" altLang="ko-KR" sz="1800" b="1" dirty="0" smtClean="0">
                <a:latin typeface="+mn-ea"/>
                <a:ea typeface="+mn-ea"/>
              </a:rPr>
              <a:t/>
            </a:r>
            <a:br>
              <a:rPr lang="en-US" altLang="ko-KR" sz="1800" b="1" dirty="0" smtClean="0">
                <a:latin typeface="+mn-ea"/>
                <a:ea typeface="+mn-ea"/>
              </a:rPr>
            </a:br>
            <a:r>
              <a:rPr lang="en-US" altLang="ko-KR" sz="1800" b="1" dirty="0" smtClean="0">
                <a:latin typeface="+mn-ea"/>
                <a:ea typeface="+mn-ea"/>
              </a:rPr>
              <a:t/>
            </a:r>
            <a:br>
              <a:rPr lang="en-US" altLang="ko-KR" sz="1800" b="1" dirty="0" smtClean="0">
                <a:latin typeface="+mn-ea"/>
                <a:ea typeface="+mn-ea"/>
              </a:rPr>
            </a:br>
            <a:r>
              <a:rPr lang="en-US" altLang="ko-KR" sz="1800" b="1" dirty="0" smtClean="0">
                <a:latin typeface="+mn-ea"/>
                <a:ea typeface="+mn-ea"/>
              </a:rPr>
              <a:t/>
            </a:r>
            <a:br>
              <a:rPr lang="en-US" altLang="ko-KR" sz="1800" b="1" dirty="0" smtClean="0">
                <a:latin typeface="+mn-ea"/>
                <a:ea typeface="+mn-ea"/>
              </a:rPr>
            </a:br>
            <a:r>
              <a:rPr lang="en-US" altLang="ko-KR" sz="1800" b="1" dirty="0" smtClean="0">
                <a:latin typeface="+mn-ea"/>
                <a:ea typeface="+mn-ea"/>
              </a:rPr>
              <a:t/>
            </a:r>
            <a:br>
              <a:rPr lang="en-US" altLang="ko-KR" sz="1800" b="1" dirty="0" smtClean="0">
                <a:latin typeface="+mn-ea"/>
                <a:ea typeface="+mn-ea"/>
              </a:rPr>
            </a:br>
            <a:r>
              <a:rPr lang="en-US" altLang="ko-KR" sz="1800" b="1" dirty="0" smtClean="0">
                <a:latin typeface="+mn-ea"/>
                <a:ea typeface="+mn-ea"/>
              </a:rPr>
              <a:t/>
            </a:r>
            <a:br>
              <a:rPr lang="en-US" altLang="ko-KR" sz="1800" b="1" dirty="0" smtClean="0">
                <a:latin typeface="+mn-ea"/>
                <a:ea typeface="+mn-ea"/>
              </a:rPr>
            </a:br>
            <a:r>
              <a:rPr lang="en-US" altLang="ko-KR" sz="1800" b="1" dirty="0" smtClean="0">
                <a:latin typeface="+mn-ea"/>
                <a:ea typeface="+mn-ea"/>
              </a:rPr>
              <a:t/>
            </a:r>
            <a:br>
              <a:rPr lang="en-US" altLang="ko-KR" sz="1800" b="1" dirty="0" smtClean="0">
                <a:latin typeface="+mn-ea"/>
                <a:ea typeface="+mn-ea"/>
              </a:rPr>
            </a:br>
            <a:r>
              <a:rPr lang="en-US" altLang="ko-KR" sz="1800" b="1" dirty="0" smtClean="0">
                <a:latin typeface="+mn-ea"/>
                <a:ea typeface="+mn-ea"/>
              </a:rPr>
              <a:t/>
            </a:r>
            <a:br>
              <a:rPr lang="en-US" altLang="ko-KR" sz="1800" b="1" dirty="0" smtClean="0">
                <a:latin typeface="+mn-ea"/>
                <a:ea typeface="+mn-ea"/>
              </a:rPr>
            </a:br>
            <a:r>
              <a:rPr lang="en-US" altLang="ko-KR" sz="1800" b="1" dirty="0" smtClean="0">
                <a:latin typeface="+mn-ea"/>
                <a:ea typeface="+mn-ea"/>
              </a:rPr>
              <a:t/>
            </a:r>
            <a:br>
              <a:rPr lang="en-US" altLang="ko-KR" sz="1800" b="1" dirty="0" smtClean="0">
                <a:latin typeface="+mn-ea"/>
                <a:ea typeface="+mn-ea"/>
              </a:rPr>
            </a:br>
            <a:endParaRPr lang="en-US" altLang="ko-KR" sz="1800" b="1" dirty="0" smtClean="0">
              <a:latin typeface="+mn-ea"/>
              <a:ea typeface="+mn-ea"/>
            </a:endParaRPr>
          </a:p>
          <a:p>
            <a:pPr marL="285750" indent="-285750">
              <a:lnSpc>
                <a:spcPct val="150000"/>
              </a:lnSpc>
              <a:buClr>
                <a:srgbClr val="FF0000"/>
              </a:buClr>
              <a:buFont typeface="Brush Script MT" panose="03060802040406070304" pitchFamily="66" charset="0"/>
              <a:buChar char="O"/>
            </a:pPr>
            <a:r>
              <a:rPr lang="ko-KR" altLang="en-US" sz="1600" b="1" dirty="0" smtClean="0">
                <a:latin typeface="+mn-ea"/>
                <a:ea typeface="+mn-ea"/>
              </a:rPr>
              <a:t>본 프로그램에서는 개인별 평균을 저장하기 위해 별도의 </a:t>
            </a:r>
            <a:r>
              <a:rPr lang="en-US" altLang="ko-KR" sz="1600" b="1" dirty="0" smtClean="0">
                <a:latin typeface="+mn-ea"/>
                <a:ea typeface="+mn-ea"/>
              </a:rPr>
              <a:t>1</a:t>
            </a:r>
            <a:r>
              <a:rPr lang="ko-KR" altLang="en-US" sz="1600" b="1" dirty="0" smtClean="0">
                <a:latin typeface="+mn-ea"/>
                <a:ea typeface="+mn-ea"/>
              </a:rPr>
              <a:t>차원 배열을 정의한다</a:t>
            </a:r>
            <a:r>
              <a:rPr lang="en-US" altLang="ko-KR" sz="1600" b="1" dirty="0" smtClean="0">
                <a:latin typeface="+mn-ea"/>
                <a:ea typeface="+mn-ea"/>
              </a:rPr>
              <a:t>.  </a:t>
            </a:r>
            <a:r>
              <a:rPr lang="ko-KR" altLang="en-US" sz="1600" b="1" dirty="0" smtClean="0">
                <a:latin typeface="+mn-ea"/>
                <a:ea typeface="+mn-ea"/>
              </a:rPr>
              <a:t>평균을 반올림하여 소수 둘째 자리로 표시하기 위해서는 </a:t>
            </a:r>
            <a:r>
              <a:rPr lang="en-US" altLang="ko-KR" sz="1600" b="1" dirty="0" smtClean="0">
                <a:latin typeface="+mn-ea"/>
                <a:ea typeface="+mn-ea"/>
              </a:rPr>
              <a:t>(total/3)</a:t>
            </a:r>
            <a:r>
              <a:rPr lang="en-US" altLang="ko-KR" sz="1600" b="1" dirty="0" smtClean="0">
                <a:solidFill>
                  <a:srgbClr val="FF0000"/>
                </a:solidFill>
                <a:latin typeface="+mn-ea"/>
                <a:ea typeface="+mn-ea"/>
              </a:rPr>
              <a:t>.</a:t>
            </a:r>
            <a:r>
              <a:rPr lang="en-US" altLang="ko-KR" sz="1600" b="1" dirty="0" err="1" smtClean="0">
                <a:solidFill>
                  <a:srgbClr val="FF0000"/>
                </a:solidFill>
                <a:latin typeface="+mn-ea"/>
                <a:ea typeface="+mn-ea"/>
              </a:rPr>
              <a:t>toFixed</a:t>
            </a:r>
            <a:r>
              <a:rPr lang="en-US" altLang="ko-KR" sz="1600" b="1" dirty="0" smtClean="0">
                <a:solidFill>
                  <a:srgbClr val="FF0000"/>
                </a:solidFill>
                <a:latin typeface="+mn-ea"/>
                <a:ea typeface="+mn-ea"/>
              </a:rPr>
              <a:t>(2)</a:t>
            </a:r>
            <a:r>
              <a:rPr lang="en-US" altLang="ko-KR" sz="1600" b="1" dirty="0" smtClean="0">
                <a:latin typeface="+mn-ea"/>
                <a:ea typeface="+mn-ea"/>
              </a:rPr>
              <a:t> </a:t>
            </a:r>
            <a:r>
              <a:rPr lang="ko-KR" altLang="en-US" sz="1600" b="1" dirty="0" smtClean="0">
                <a:latin typeface="+mn-ea"/>
                <a:ea typeface="+mn-ea"/>
              </a:rPr>
              <a:t>와 같이 함수를 정의한다</a:t>
            </a:r>
            <a:r>
              <a:rPr lang="en-US" altLang="ko-KR" sz="1600" b="1" dirty="0" smtClean="0">
                <a:latin typeface="+mn-ea"/>
                <a:ea typeface="+mn-ea"/>
              </a:rPr>
              <a:t>.</a:t>
            </a:r>
            <a:r>
              <a:rPr lang="ko-KR" altLang="en-US" sz="1600" b="1" dirty="0" smtClean="0">
                <a:latin typeface="+mn-ea"/>
                <a:ea typeface="+mn-ea"/>
              </a:rPr>
              <a:t> </a:t>
            </a:r>
            <a:r>
              <a:rPr lang="en-US" altLang="ko-KR" sz="1600" b="1" dirty="0" smtClean="0">
                <a:latin typeface="+mn-ea"/>
                <a:ea typeface="+mn-ea"/>
              </a:rPr>
              <a:t> </a:t>
            </a:r>
            <a:br>
              <a:rPr lang="en-US" altLang="ko-KR" sz="1600" b="1" dirty="0" smtClean="0">
                <a:latin typeface="+mn-ea"/>
                <a:ea typeface="+mn-ea"/>
              </a:rPr>
            </a:br>
            <a:r>
              <a:rPr lang="ko-KR" altLang="en-US" sz="1600" b="1" dirty="0" smtClean="0">
                <a:latin typeface="+mn-ea"/>
                <a:ea typeface="+mn-ea"/>
              </a:rPr>
              <a:t>또한</a:t>
            </a:r>
            <a:r>
              <a:rPr lang="en-US" altLang="ko-KR" sz="1600" b="1" dirty="0" smtClean="0">
                <a:latin typeface="+mn-ea"/>
                <a:ea typeface="+mn-ea"/>
              </a:rPr>
              <a:t>, </a:t>
            </a:r>
            <a:r>
              <a:rPr lang="ko-KR" altLang="en-US" sz="1600" b="1" dirty="0" smtClean="0">
                <a:latin typeface="+mn-ea"/>
                <a:ea typeface="+mn-ea"/>
              </a:rPr>
              <a:t>반 평균을 구하기 위해서는 먼저 개인별 평균의 합을 구하여 인원</a:t>
            </a:r>
            <a:r>
              <a:rPr lang="en-US" altLang="ko-KR" sz="1600" b="1" dirty="0" smtClean="0">
                <a:latin typeface="+mn-ea"/>
                <a:ea typeface="+mn-ea"/>
              </a:rPr>
              <a:t>(6</a:t>
            </a:r>
            <a:r>
              <a:rPr lang="ko-KR" altLang="en-US" sz="1600" b="1" dirty="0" smtClean="0">
                <a:latin typeface="+mn-ea"/>
                <a:ea typeface="+mn-ea"/>
              </a:rPr>
              <a:t>명</a:t>
            </a:r>
            <a:r>
              <a:rPr lang="en-US" altLang="ko-KR" sz="1600" b="1" dirty="0" smtClean="0">
                <a:latin typeface="+mn-ea"/>
                <a:ea typeface="+mn-ea"/>
              </a:rPr>
              <a:t>)</a:t>
            </a:r>
            <a:r>
              <a:rPr lang="ko-KR" altLang="en-US" sz="1600" b="1" dirty="0" smtClean="0">
                <a:latin typeface="+mn-ea"/>
                <a:ea typeface="+mn-ea"/>
              </a:rPr>
              <a:t>으로 나누어 계산한다</a:t>
            </a:r>
            <a:r>
              <a:rPr lang="en-US" altLang="ko-KR" sz="1600" b="1" dirty="0" smtClean="0">
                <a:latin typeface="+mn-ea"/>
                <a:ea typeface="+mn-ea"/>
              </a:rPr>
              <a:t>.</a:t>
            </a:r>
          </a:p>
          <a:p>
            <a:pPr marL="285750" indent="-285750">
              <a:lnSpc>
                <a:spcPct val="150000"/>
              </a:lnSpc>
              <a:buClr>
                <a:srgbClr val="FF0000"/>
              </a:buClr>
              <a:buFont typeface="Brush Script MT" panose="03060802040406070304" pitchFamily="66" charset="0"/>
              <a:buChar char="O"/>
            </a:pPr>
            <a:r>
              <a:rPr lang="ko-KR" altLang="en-US" sz="1600" b="1" dirty="0" smtClean="0">
                <a:latin typeface="+mn-ea"/>
                <a:ea typeface="+mn-ea"/>
                <a:cs typeface="Tahoma" pitchFamily="34" charset="0"/>
              </a:rPr>
              <a:t>개인별 평균을 저장한 배열에서 반 평균보다 큰 값을 검색하여 배열의 첨자로 이름을 출력한다</a:t>
            </a:r>
            <a:r>
              <a:rPr lang="en-US" altLang="ko-KR" sz="1600" b="1" dirty="0" smtClean="0">
                <a:latin typeface="+mn-ea"/>
                <a:ea typeface="+mn-ea"/>
                <a:cs typeface="Tahoma" pitchFamily="34" charset="0"/>
              </a:rPr>
              <a:t>.</a:t>
            </a:r>
            <a:r>
              <a:rPr lang="ko-KR" altLang="en-US" sz="1600" b="1" dirty="0" smtClean="0">
                <a:latin typeface="+mn-ea"/>
                <a:ea typeface="+mn-ea"/>
                <a:cs typeface="Tahoma" pitchFamily="34" charset="0"/>
              </a:rPr>
              <a:t> </a:t>
            </a:r>
            <a:endParaRPr lang="en-US" altLang="ko-KR" sz="1800" b="1" dirty="0" smtClean="0">
              <a:latin typeface="+mn-ea"/>
              <a:ea typeface="+mn-ea"/>
              <a:cs typeface="Tahoma" pitchFamily="34" charset="0"/>
            </a:endParaRPr>
          </a:p>
        </p:txBody>
      </p:sp>
      <p:sp>
        <p:nvSpPr>
          <p:cNvPr id="9" name="제목 1"/>
          <p:cNvSpPr>
            <a:spLocks noGrp="1"/>
          </p:cNvSpPr>
          <p:nvPr>
            <p:ph type="title"/>
          </p:nvPr>
        </p:nvSpPr>
        <p:spPr>
          <a:xfrm>
            <a:off x="742984" y="202148"/>
            <a:ext cx="1336904" cy="369332"/>
          </a:xfrm>
        </p:spPr>
        <p:txBody>
          <a:bodyPr/>
          <a:lstStyle/>
          <a:p>
            <a:r>
              <a:rPr lang="en-US" altLang="ko-KR" dirty="0" smtClean="0"/>
              <a:t> </a:t>
            </a:r>
            <a:r>
              <a:rPr lang="ko-KR" altLang="en-US" dirty="0" smtClean="0"/>
              <a:t>제출문</a:t>
            </a:r>
            <a:r>
              <a:rPr lang="ko-KR" altLang="en-US" dirty="0"/>
              <a:t>제</a:t>
            </a:r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8473" y="2164829"/>
            <a:ext cx="6286500" cy="22722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05131761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제목 1"/>
          <p:cNvSpPr>
            <a:spLocks noGrp="1"/>
          </p:cNvSpPr>
          <p:nvPr>
            <p:ph type="title"/>
          </p:nvPr>
        </p:nvSpPr>
        <p:spPr>
          <a:xfrm>
            <a:off x="742984" y="202148"/>
            <a:ext cx="1336904" cy="369332"/>
          </a:xfrm>
        </p:spPr>
        <p:txBody>
          <a:bodyPr/>
          <a:lstStyle/>
          <a:p>
            <a:r>
              <a:rPr lang="en-US" altLang="ko-KR" dirty="0" smtClean="0"/>
              <a:t> </a:t>
            </a:r>
            <a:r>
              <a:rPr lang="ko-KR" altLang="en-US" dirty="0" smtClean="0"/>
              <a:t>제출문</a:t>
            </a:r>
            <a:r>
              <a:rPr lang="ko-KR" altLang="en-US" dirty="0"/>
              <a:t>제</a:t>
            </a:r>
          </a:p>
        </p:txBody>
      </p:sp>
      <p:sp>
        <p:nvSpPr>
          <p:cNvPr id="10" name="직사각형 9"/>
          <p:cNvSpPr/>
          <p:nvPr/>
        </p:nvSpPr>
        <p:spPr>
          <a:xfrm>
            <a:off x="746472" y="908720"/>
            <a:ext cx="8645500" cy="5678759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80000">
              <a:lnSpc>
                <a:spcPts val="2100"/>
              </a:lnSpc>
            </a:pPr>
            <a:r>
              <a:rPr lang="en-US" altLang="ko-KR" sz="1600" b="1" dirty="0" err="1">
                <a:solidFill>
                  <a:schemeClr val="tx1"/>
                </a:solidFill>
                <a:latin typeface="+mn-ea"/>
              </a:rPr>
              <a:t>var</a:t>
            </a:r>
            <a:r>
              <a:rPr lang="en-US" altLang="ko-KR" sz="1600" b="1" dirty="0">
                <a:solidFill>
                  <a:schemeClr val="tx1"/>
                </a:solidFill>
                <a:latin typeface="+mn-ea"/>
              </a:rPr>
              <a:t> score = [["</a:t>
            </a:r>
            <a:r>
              <a:rPr lang="ko-KR" altLang="en-US" sz="1600" b="1" dirty="0">
                <a:solidFill>
                  <a:schemeClr val="tx1"/>
                </a:solidFill>
                <a:latin typeface="+mn-ea"/>
              </a:rPr>
              <a:t>이연희</a:t>
            </a:r>
            <a:r>
              <a:rPr lang="en-US" altLang="ko-KR" sz="1600" b="1" dirty="0">
                <a:solidFill>
                  <a:schemeClr val="tx1"/>
                </a:solidFill>
                <a:latin typeface="+mn-ea"/>
              </a:rPr>
              <a:t>", 86, 96, 92],</a:t>
            </a:r>
          </a:p>
          <a:p>
            <a:pPr marL="180000">
              <a:lnSpc>
                <a:spcPts val="2100"/>
              </a:lnSpc>
            </a:pPr>
            <a:r>
              <a:rPr lang="en-US" altLang="ko-KR" sz="1600" b="1" dirty="0" smtClean="0">
                <a:solidFill>
                  <a:schemeClr val="tx1"/>
                </a:solidFill>
                <a:latin typeface="+mn-ea"/>
              </a:rPr>
              <a:t>                 </a:t>
            </a:r>
            <a:r>
              <a:rPr lang="en-US" altLang="ko-KR" sz="1600" b="1" dirty="0">
                <a:solidFill>
                  <a:schemeClr val="tx1"/>
                </a:solidFill>
                <a:latin typeface="+mn-ea"/>
              </a:rPr>
              <a:t>["</a:t>
            </a:r>
            <a:r>
              <a:rPr lang="ko-KR" altLang="en-US" sz="1600" b="1" dirty="0">
                <a:solidFill>
                  <a:schemeClr val="tx1"/>
                </a:solidFill>
                <a:latin typeface="+mn-ea"/>
              </a:rPr>
              <a:t>박상문</a:t>
            </a:r>
            <a:r>
              <a:rPr lang="en-US" altLang="ko-KR" sz="1600" b="1" dirty="0">
                <a:solidFill>
                  <a:schemeClr val="tx1"/>
                </a:solidFill>
                <a:latin typeface="+mn-ea"/>
              </a:rPr>
              <a:t>", 97, 94, 90],</a:t>
            </a:r>
          </a:p>
          <a:p>
            <a:pPr marL="180000">
              <a:lnSpc>
                <a:spcPts val="2100"/>
              </a:lnSpc>
            </a:pPr>
            <a:r>
              <a:rPr lang="en-US" altLang="ko-KR" sz="1600" b="1" dirty="0" smtClean="0">
                <a:solidFill>
                  <a:schemeClr val="tx1"/>
                </a:solidFill>
                <a:latin typeface="+mn-ea"/>
              </a:rPr>
              <a:t>                 ["</a:t>
            </a:r>
            <a:r>
              <a:rPr lang="ko-KR" altLang="en-US" sz="1600" b="1" dirty="0" err="1">
                <a:solidFill>
                  <a:schemeClr val="tx1"/>
                </a:solidFill>
                <a:latin typeface="+mn-ea"/>
              </a:rPr>
              <a:t>길라영</a:t>
            </a:r>
            <a:r>
              <a:rPr lang="en-US" altLang="ko-KR" sz="1600" b="1" dirty="0">
                <a:solidFill>
                  <a:schemeClr val="tx1"/>
                </a:solidFill>
                <a:latin typeface="+mn-ea"/>
              </a:rPr>
              <a:t>", 87, 86, 90],</a:t>
            </a:r>
          </a:p>
          <a:p>
            <a:pPr marL="180000">
              <a:lnSpc>
                <a:spcPts val="2100"/>
              </a:lnSpc>
            </a:pPr>
            <a:r>
              <a:rPr lang="en-US" altLang="ko-KR" sz="1600" b="1" dirty="0" smtClean="0">
                <a:solidFill>
                  <a:schemeClr val="tx1"/>
                </a:solidFill>
                <a:latin typeface="+mn-ea"/>
              </a:rPr>
              <a:t>                 </a:t>
            </a:r>
            <a:r>
              <a:rPr lang="en-US" altLang="ko-KR" sz="1600" b="1" dirty="0">
                <a:solidFill>
                  <a:schemeClr val="tx1"/>
                </a:solidFill>
                <a:latin typeface="+mn-ea"/>
              </a:rPr>
              <a:t>["</a:t>
            </a:r>
            <a:r>
              <a:rPr lang="ko-KR" altLang="en-US" sz="1600" b="1" dirty="0">
                <a:solidFill>
                  <a:schemeClr val="tx1"/>
                </a:solidFill>
                <a:latin typeface="+mn-ea"/>
              </a:rPr>
              <a:t>윤예지</a:t>
            </a:r>
            <a:r>
              <a:rPr lang="en-US" altLang="ko-KR" sz="1600" b="1" dirty="0">
                <a:solidFill>
                  <a:schemeClr val="tx1"/>
                </a:solidFill>
                <a:latin typeface="+mn-ea"/>
              </a:rPr>
              <a:t>", 78, 84, 86],</a:t>
            </a:r>
          </a:p>
          <a:p>
            <a:pPr marL="180000">
              <a:lnSpc>
                <a:spcPts val="2100"/>
              </a:lnSpc>
            </a:pPr>
            <a:r>
              <a:rPr lang="en-US" altLang="ko-KR" sz="1600" b="1" dirty="0">
                <a:solidFill>
                  <a:schemeClr val="tx1"/>
                </a:solidFill>
                <a:latin typeface="+mn-ea"/>
              </a:rPr>
              <a:t>	</a:t>
            </a:r>
            <a:r>
              <a:rPr lang="en-US" altLang="ko-KR" sz="1600" b="1" dirty="0" smtClean="0">
                <a:solidFill>
                  <a:schemeClr val="tx1"/>
                </a:solidFill>
                <a:latin typeface="+mn-ea"/>
              </a:rPr>
              <a:t>       ["</a:t>
            </a:r>
            <a:r>
              <a:rPr lang="ko-KR" altLang="en-US" sz="1600" b="1" dirty="0">
                <a:solidFill>
                  <a:schemeClr val="tx1"/>
                </a:solidFill>
                <a:latin typeface="+mn-ea"/>
              </a:rPr>
              <a:t>김지혜</a:t>
            </a:r>
            <a:r>
              <a:rPr lang="en-US" altLang="ko-KR" sz="1600" b="1" dirty="0">
                <a:solidFill>
                  <a:schemeClr val="tx1"/>
                </a:solidFill>
                <a:latin typeface="+mn-ea"/>
              </a:rPr>
              <a:t>", 76, 84, 82],</a:t>
            </a:r>
          </a:p>
          <a:p>
            <a:pPr marL="180000">
              <a:lnSpc>
                <a:spcPts val="2100"/>
              </a:lnSpc>
            </a:pPr>
            <a:r>
              <a:rPr lang="en-US" altLang="ko-KR" sz="1600" b="1" dirty="0" smtClean="0">
                <a:solidFill>
                  <a:schemeClr val="tx1"/>
                </a:solidFill>
                <a:latin typeface="+mn-ea"/>
              </a:rPr>
              <a:t>                 ["</a:t>
            </a:r>
            <a:r>
              <a:rPr lang="ko-KR" altLang="en-US" sz="1600" b="1" dirty="0">
                <a:solidFill>
                  <a:schemeClr val="tx1"/>
                </a:solidFill>
                <a:latin typeface="+mn-ea"/>
              </a:rPr>
              <a:t>최가연</a:t>
            </a:r>
            <a:r>
              <a:rPr lang="en-US" altLang="ko-KR" sz="1600" b="1" dirty="0">
                <a:solidFill>
                  <a:schemeClr val="tx1"/>
                </a:solidFill>
                <a:latin typeface="+mn-ea"/>
              </a:rPr>
              <a:t>", 86, 82, 84]];</a:t>
            </a:r>
          </a:p>
          <a:p>
            <a:pPr marL="180000">
              <a:lnSpc>
                <a:spcPts val="2100"/>
              </a:lnSpc>
            </a:pPr>
            <a:r>
              <a:rPr lang="en-US" altLang="ko-KR" sz="1600" b="1" dirty="0" err="1" smtClean="0">
                <a:solidFill>
                  <a:schemeClr val="tx1"/>
                </a:solidFill>
                <a:latin typeface="+mn-ea"/>
              </a:rPr>
              <a:t>var</a:t>
            </a:r>
            <a:r>
              <a:rPr lang="en-US" altLang="ko-KR" sz="1600" b="1" dirty="0" smtClean="0">
                <a:solidFill>
                  <a:schemeClr val="tx1"/>
                </a:solidFill>
                <a:latin typeface="+mn-ea"/>
              </a:rPr>
              <a:t> </a:t>
            </a:r>
            <a:r>
              <a:rPr lang="en-US" altLang="ko-KR" sz="1600" b="1" dirty="0">
                <a:solidFill>
                  <a:schemeClr val="tx1"/>
                </a:solidFill>
                <a:latin typeface="+mn-ea"/>
              </a:rPr>
              <a:t>aver = [];</a:t>
            </a:r>
          </a:p>
          <a:p>
            <a:pPr marL="180000">
              <a:lnSpc>
                <a:spcPts val="2100"/>
              </a:lnSpc>
            </a:pPr>
            <a:r>
              <a:rPr lang="en-US" altLang="ko-KR" sz="1600" b="1" dirty="0" err="1" smtClean="0">
                <a:solidFill>
                  <a:schemeClr val="tx1"/>
                </a:solidFill>
                <a:latin typeface="+mn-ea"/>
              </a:rPr>
              <a:t>var</a:t>
            </a:r>
            <a:r>
              <a:rPr lang="en-US" altLang="ko-KR" sz="1600" b="1" dirty="0" smtClean="0">
                <a:solidFill>
                  <a:schemeClr val="tx1"/>
                </a:solidFill>
                <a:latin typeface="+mn-ea"/>
              </a:rPr>
              <a:t> </a:t>
            </a:r>
            <a:r>
              <a:rPr lang="en-US" altLang="ko-KR" sz="1600" b="1" dirty="0" err="1">
                <a:solidFill>
                  <a:schemeClr val="tx1"/>
                </a:solidFill>
                <a:latin typeface="+mn-ea"/>
              </a:rPr>
              <a:t>i</a:t>
            </a:r>
            <a:r>
              <a:rPr lang="en-US" altLang="ko-KR" sz="1600" b="1" dirty="0">
                <a:solidFill>
                  <a:schemeClr val="tx1"/>
                </a:solidFill>
                <a:latin typeface="+mn-ea"/>
              </a:rPr>
              <a:t>, j, total, </a:t>
            </a:r>
            <a:r>
              <a:rPr lang="en-US" altLang="ko-KR" sz="1600" b="1" dirty="0" err="1">
                <a:solidFill>
                  <a:schemeClr val="tx1"/>
                </a:solidFill>
                <a:latin typeface="+mn-ea"/>
              </a:rPr>
              <a:t>classAver</a:t>
            </a:r>
            <a:r>
              <a:rPr lang="en-US" altLang="ko-KR" sz="1600" b="1" dirty="0">
                <a:solidFill>
                  <a:schemeClr val="tx1"/>
                </a:solidFill>
                <a:latin typeface="+mn-ea"/>
              </a:rPr>
              <a:t>, </a:t>
            </a:r>
            <a:r>
              <a:rPr lang="en-US" altLang="ko-KR" sz="1600" b="1" dirty="0" err="1">
                <a:solidFill>
                  <a:schemeClr val="tx1"/>
                </a:solidFill>
                <a:latin typeface="+mn-ea"/>
              </a:rPr>
              <a:t>averTotal</a:t>
            </a:r>
            <a:r>
              <a:rPr lang="en-US" altLang="ko-KR" sz="1600" b="1" dirty="0">
                <a:solidFill>
                  <a:schemeClr val="tx1"/>
                </a:solidFill>
                <a:latin typeface="+mn-ea"/>
              </a:rPr>
              <a:t>;</a:t>
            </a:r>
          </a:p>
          <a:p>
            <a:pPr marL="180000">
              <a:lnSpc>
                <a:spcPts val="2100"/>
              </a:lnSpc>
            </a:pPr>
            <a:r>
              <a:rPr lang="en-US" altLang="ko-KR" sz="1600" b="1" dirty="0" smtClean="0">
                <a:solidFill>
                  <a:schemeClr val="tx1"/>
                </a:solidFill>
                <a:latin typeface="+mn-ea"/>
              </a:rPr>
              <a:t>for(</a:t>
            </a:r>
            <a:r>
              <a:rPr lang="en-US" altLang="ko-KR" sz="1600" b="1" dirty="0" err="1" smtClean="0">
                <a:solidFill>
                  <a:schemeClr val="tx1"/>
                </a:solidFill>
                <a:latin typeface="+mn-ea"/>
              </a:rPr>
              <a:t>i</a:t>
            </a:r>
            <a:r>
              <a:rPr lang="en-US" altLang="ko-KR" sz="1600" b="1" dirty="0" smtClean="0">
                <a:solidFill>
                  <a:schemeClr val="tx1"/>
                </a:solidFill>
                <a:latin typeface="+mn-ea"/>
              </a:rPr>
              <a:t>=0</a:t>
            </a:r>
            <a:r>
              <a:rPr lang="en-US" altLang="ko-KR" sz="1600" b="1" dirty="0">
                <a:solidFill>
                  <a:schemeClr val="tx1"/>
                </a:solidFill>
                <a:latin typeface="+mn-ea"/>
              </a:rPr>
              <a:t>; </a:t>
            </a:r>
            <a:r>
              <a:rPr lang="en-US" altLang="ko-KR" sz="1600" b="1" dirty="0" err="1">
                <a:solidFill>
                  <a:schemeClr val="tx1"/>
                </a:solidFill>
                <a:latin typeface="+mn-ea"/>
              </a:rPr>
              <a:t>i</a:t>
            </a:r>
            <a:r>
              <a:rPr lang="en-US" altLang="ko-KR" sz="1600" b="1" dirty="0">
                <a:solidFill>
                  <a:schemeClr val="tx1"/>
                </a:solidFill>
                <a:latin typeface="+mn-ea"/>
              </a:rPr>
              <a:t>&lt;6; </a:t>
            </a:r>
            <a:r>
              <a:rPr lang="en-US" altLang="ko-KR" sz="1600" b="1" dirty="0" err="1">
                <a:solidFill>
                  <a:schemeClr val="tx1"/>
                </a:solidFill>
                <a:latin typeface="+mn-ea"/>
              </a:rPr>
              <a:t>i</a:t>
            </a:r>
            <a:r>
              <a:rPr lang="en-US" altLang="ko-KR" sz="1600" b="1" dirty="0">
                <a:solidFill>
                  <a:schemeClr val="tx1"/>
                </a:solidFill>
                <a:latin typeface="+mn-ea"/>
              </a:rPr>
              <a:t>++) {</a:t>
            </a:r>
          </a:p>
          <a:p>
            <a:pPr marL="180000">
              <a:lnSpc>
                <a:spcPts val="2100"/>
              </a:lnSpc>
            </a:pPr>
            <a:r>
              <a:rPr lang="en-US" altLang="ko-KR" sz="1600" b="1" dirty="0">
                <a:solidFill>
                  <a:schemeClr val="tx1"/>
                </a:solidFill>
                <a:latin typeface="+mn-ea"/>
              </a:rPr>
              <a:t>	total = 0</a:t>
            </a:r>
            <a:r>
              <a:rPr lang="en-US" altLang="ko-KR" sz="1600" b="1" dirty="0" smtClean="0">
                <a:solidFill>
                  <a:schemeClr val="tx1"/>
                </a:solidFill>
                <a:latin typeface="+mn-ea"/>
              </a:rPr>
              <a:t>;                                   </a:t>
            </a:r>
            <a:r>
              <a:rPr lang="en-US" altLang="ko-KR" sz="1600" b="1" dirty="0" smtClean="0">
                <a:solidFill>
                  <a:srgbClr val="0070C0"/>
                </a:solidFill>
                <a:latin typeface="+mn-ea"/>
              </a:rPr>
              <a:t>// </a:t>
            </a:r>
            <a:r>
              <a:rPr lang="ko-KR" altLang="en-US" sz="1600" b="1" dirty="0" smtClean="0">
                <a:solidFill>
                  <a:srgbClr val="0070C0"/>
                </a:solidFill>
                <a:latin typeface="+mn-ea"/>
              </a:rPr>
              <a:t>개인별 총점의 초기값을 </a:t>
            </a:r>
            <a:r>
              <a:rPr lang="en-US" altLang="ko-KR" sz="1600" b="1" dirty="0" smtClean="0">
                <a:solidFill>
                  <a:srgbClr val="0070C0"/>
                </a:solidFill>
                <a:latin typeface="+mn-ea"/>
              </a:rPr>
              <a:t>0</a:t>
            </a:r>
            <a:r>
              <a:rPr lang="ko-KR" altLang="en-US" sz="1600" b="1" dirty="0" smtClean="0">
                <a:solidFill>
                  <a:srgbClr val="0070C0"/>
                </a:solidFill>
                <a:latin typeface="+mn-ea"/>
              </a:rPr>
              <a:t>으로 설정</a:t>
            </a:r>
            <a:endParaRPr lang="en-US" altLang="ko-KR" sz="1600" b="1" dirty="0">
              <a:solidFill>
                <a:srgbClr val="0070C0"/>
              </a:solidFill>
              <a:latin typeface="+mn-ea"/>
            </a:endParaRPr>
          </a:p>
          <a:p>
            <a:pPr marL="180000">
              <a:lnSpc>
                <a:spcPts val="2100"/>
              </a:lnSpc>
            </a:pPr>
            <a:r>
              <a:rPr lang="en-US" altLang="ko-KR" sz="1600" b="1" dirty="0">
                <a:solidFill>
                  <a:schemeClr val="tx1"/>
                </a:solidFill>
                <a:latin typeface="+mn-ea"/>
              </a:rPr>
              <a:t>	for(j=1; j&lt;4; </a:t>
            </a:r>
            <a:r>
              <a:rPr lang="en-US" altLang="ko-KR" sz="1600" b="1" dirty="0" err="1">
                <a:solidFill>
                  <a:schemeClr val="tx1"/>
                </a:solidFill>
                <a:latin typeface="+mn-ea"/>
              </a:rPr>
              <a:t>j++</a:t>
            </a:r>
            <a:r>
              <a:rPr lang="en-US" altLang="ko-KR" sz="1600" b="1" dirty="0">
                <a:solidFill>
                  <a:schemeClr val="tx1"/>
                </a:solidFill>
                <a:latin typeface="+mn-ea"/>
              </a:rPr>
              <a:t>) {</a:t>
            </a:r>
          </a:p>
          <a:p>
            <a:pPr marL="180000">
              <a:lnSpc>
                <a:spcPts val="2100"/>
              </a:lnSpc>
            </a:pPr>
            <a:r>
              <a:rPr lang="en-US" altLang="ko-KR" sz="1600" b="1" dirty="0">
                <a:solidFill>
                  <a:schemeClr val="tx1"/>
                </a:solidFill>
                <a:latin typeface="+mn-ea"/>
              </a:rPr>
              <a:t>                    total = total + score[</a:t>
            </a:r>
            <a:r>
              <a:rPr lang="en-US" altLang="ko-KR" sz="1600" b="1" dirty="0" err="1">
                <a:solidFill>
                  <a:schemeClr val="tx1"/>
                </a:solidFill>
                <a:latin typeface="+mn-ea"/>
              </a:rPr>
              <a:t>i</a:t>
            </a:r>
            <a:r>
              <a:rPr lang="en-US" altLang="ko-KR" sz="1600" b="1" dirty="0">
                <a:solidFill>
                  <a:schemeClr val="tx1"/>
                </a:solidFill>
                <a:latin typeface="+mn-ea"/>
              </a:rPr>
              <a:t>][j</a:t>
            </a:r>
            <a:r>
              <a:rPr lang="en-US" altLang="ko-KR" sz="1600" b="1" dirty="0" smtClean="0">
                <a:solidFill>
                  <a:schemeClr val="tx1"/>
                </a:solidFill>
                <a:latin typeface="+mn-ea"/>
              </a:rPr>
              <a:t>];   </a:t>
            </a:r>
            <a:r>
              <a:rPr lang="en-US" altLang="ko-KR" sz="1600" b="1" dirty="0" smtClean="0">
                <a:solidFill>
                  <a:srgbClr val="0070C0"/>
                </a:solidFill>
                <a:latin typeface="+mn-ea"/>
              </a:rPr>
              <a:t>// </a:t>
            </a:r>
            <a:r>
              <a:rPr lang="ko-KR" altLang="en-US" sz="1600" b="1" dirty="0" smtClean="0">
                <a:solidFill>
                  <a:srgbClr val="0070C0"/>
                </a:solidFill>
                <a:latin typeface="+mn-ea"/>
              </a:rPr>
              <a:t>개인별 총점 계산</a:t>
            </a:r>
            <a:endParaRPr lang="en-US" altLang="ko-KR" sz="1600" b="1" dirty="0">
              <a:solidFill>
                <a:srgbClr val="0070C0"/>
              </a:solidFill>
              <a:latin typeface="+mn-ea"/>
            </a:endParaRPr>
          </a:p>
          <a:p>
            <a:pPr marL="180000">
              <a:lnSpc>
                <a:spcPts val="2100"/>
              </a:lnSpc>
            </a:pPr>
            <a:r>
              <a:rPr lang="en-US" altLang="ko-KR" sz="1600" b="1" dirty="0">
                <a:solidFill>
                  <a:schemeClr val="tx1"/>
                </a:solidFill>
                <a:latin typeface="+mn-ea"/>
              </a:rPr>
              <a:t>	}</a:t>
            </a:r>
          </a:p>
          <a:p>
            <a:pPr marL="180000">
              <a:lnSpc>
                <a:spcPts val="2100"/>
              </a:lnSpc>
            </a:pPr>
            <a:r>
              <a:rPr lang="en-US" altLang="ko-KR" sz="1600" b="1" dirty="0">
                <a:solidFill>
                  <a:schemeClr val="tx1"/>
                </a:solidFill>
                <a:latin typeface="+mn-ea"/>
              </a:rPr>
              <a:t>	aver[</a:t>
            </a:r>
            <a:r>
              <a:rPr lang="en-US" altLang="ko-KR" sz="1600" b="1" dirty="0" err="1">
                <a:solidFill>
                  <a:schemeClr val="tx1"/>
                </a:solidFill>
                <a:latin typeface="+mn-ea"/>
              </a:rPr>
              <a:t>i</a:t>
            </a:r>
            <a:r>
              <a:rPr lang="en-US" altLang="ko-KR" sz="1600" b="1" dirty="0">
                <a:solidFill>
                  <a:schemeClr val="tx1"/>
                </a:solidFill>
                <a:latin typeface="+mn-ea"/>
              </a:rPr>
              <a:t>] = (total/3).</a:t>
            </a:r>
            <a:r>
              <a:rPr lang="en-US" altLang="ko-KR" sz="1600" b="1" dirty="0" err="1">
                <a:solidFill>
                  <a:schemeClr val="tx1"/>
                </a:solidFill>
                <a:latin typeface="+mn-ea"/>
              </a:rPr>
              <a:t>toFixed</a:t>
            </a:r>
            <a:r>
              <a:rPr lang="en-US" altLang="ko-KR" sz="1600" b="1" dirty="0">
                <a:solidFill>
                  <a:schemeClr val="tx1"/>
                </a:solidFill>
                <a:latin typeface="+mn-ea"/>
              </a:rPr>
              <a:t>(2);  </a:t>
            </a:r>
            <a:r>
              <a:rPr lang="en-US" altLang="ko-KR" sz="1600" b="1" dirty="0" smtClean="0">
                <a:solidFill>
                  <a:schemeClr val="tx1"/>
                </a:solidFill>
                <a:latin typeface="+mn-ea"/>
              </a:rPr>
              <a:t>      </a:t>
            </a:r>
            <a:r>
              <a:rPr lang="en-US" altLang="ko-KR" sz="1600" b="1" dirty="0" smtClean="0">
                <a:solidFill>
                  <a:srgbClr val="0070C0"/>
                </a:solidFill>
                <a:latin typeface="+mn-ea"/>
              </a:rPr>
              <a:t>// </a:t>
            </a:r>
            <a:r>
              <a:rPr lang="ko-KR" altLang="en-US" sz="1600" b="1" dirty="0">
                <a:solidFill>
                  <a:srgbClr val="0070C0"/>
                </a:solidFill>
                <a:latin typeface="+mn-ea"/>
              </a:rPr>
              <a:t>개인별 평균을 </a:t>
            </a:r>
            <a:r>
              <a:rPr lang="ko-KR" altLang="en-US" sz="1600" b="1" dirty="0" smtClean="0">
                <a:solidFill>
                  <a:srgbClr val="0070C0"/>
                </a:solidFill>
                <a:latin typeface="+mn-ea"/>
              </a:rPr>
              <a:t>배열에 </a:t>
            </a:r>
            <a:r>
              <a:rPr lang="ko-KR" altLang="en-US" sz="1600" b="1" dirty="0">
                <a:solidFill>
                  <a:srgbClr val="0070C0"/>
                </a:solidFill>
                <a:latin typeface="+mn-ea"/>
              </a:rPr>
              <a:t>저장</a:t>
            </a:r>
          </a:p>
          <a:p>
            <a:pPr marL="180000">
              <a:lnSpc>
                <a:spcPts val="2100"/>
              </a:lnSpc>
            </a:pPr>
            <a:r>
              <a:rPr lang="en-US" altLang="ko-KR" sz="1600" b="1" dirty="0" smtClean="0">
                <a:solidFill>
                  <a:schemeClr val="tx1"/>
                </a:solidFill>
                <a:latin typeface="+mn-ea"/>
              </a:rPr>
              <a:t>}</a:t>
            </a:r>
            <a:endParaRPr lang="en-US" altLang="ko-KR" sz="1600" b="1" dirty="0">
              <a:solidFill>
                <a:schemeClr val="tx1"/>
              </a:solidFill>
              <a:latin typeface="+mn-ea"/>
            </a:endParaRPr>
          </a:p>
          <a:p>
            <a:pPr marL="180000">
              <a:lnSpc>
                <a:spcPts val="2100"/>
              </a:lnSpc>
            </a:pPr>
            <a:r>
              <a:rPr lang="en-US" altLang="ko-KR" sz="1600" b="1" dirty="0" err="1" smtClean="0">
                <a:solidFill>
                  <a:schemeClr val="tx1"/>
                </a:solidFill>
                <a:latin typeface="+mn-ea"/>
              </a:rPr>
              <a:t>averTotal</a:t>
            </a:r>
            <a:r>
              <a:rPr lang="en-US" altLang="ko-KR" sz="1600" b="1" dirty="0" smtClean="0">
                <a:solidFill>
                  <a:schemeClr val="tx1"/>
                </a:solidFill>
                <a:latin typeface="+mn-ea"/>
              </a:rPr>
              <a:t> </a:t>
            </a:r>
            <a:r>
              <a:rPr lang="en-US" altLang="ko-KR" sz="1600" b="1" dirty="0">
                <a:solidFill>
                  <a:schemeClr val="tx1"/>
                </a:solidFill>
                <a:latin typeface="+mn-ea"/>
              </a:rPr>
              <a:t>= 0;</a:t>
            </a:r>
          </a:p>
          <a:p>
            <a:pPr marL="180000">
              <a:lnSpc>
                <a:spcPts val="2100"/>
              </a:lnSpc>
            </a:pPr>
            <a:r>
              <a:rPr lang="en-US" altLang="ko-KR" sz="1600" b="1" dirty="0" smtClean="0">
                <a:solidFill>
                  <a:schemeClr val="tx1"/>
                </a:solidFill>
                <a:latin typeface="+mn-ea"/>
              </a:rPr>
              <a:t>for(</a:t>
            </a:r>
            <a:r>
              <a:rPr lang="en-US" altLang="ko-KR" sz="1600" b="1" dirty="0" err="1" smtClean="0">
                <a:solidFill>
                  <a:schemeClr val="tx1"/>
                </a:solidFill>
                <a:latin typeface="+mn-ea"/>
              </a:rPr>
              <a:t>i</a:t>
            </a:r>
            <a:r>
              <a:rPr lang="en-US" altLang="ko-KR" sz="1600" b="1" dirty="0" smtClean="0">
                <a:solidFill>
                  <a:schemeClr val="tx1"/>
                </a:solidFill>
                <a:latin typeface="+mn-ea"/>
              </a:rPr>
              <a:t>=0</a:t>
            </a:r>
            <a:r>
              <a:rPr lang="en-US" altLang="ko-KR" sz="1600" b="1" dirty="0">
                <a:solidFill>
                  <a:schemeClr val="tx1"/>
                </a:solidFill>
                <a:latin typeface="+mn-ea"/>
              </a:rPr>
              <a:t>; </a:t>
            </a:r>
            <a:r>
              <a:rPr lang="en-US" altLang="ko-KR" sz="1600" b="1" dirty="0" err="1">
                <a:solidFill>
                  <a:schemeClr val="tx1"/>
                </a:solidFill>
                <a:latin typeface="+mn-ea"/>
              </a:rPr>
              <a:t>i</a:t>
            </a:r>
            <a:r>
              <a:rPr lang="en-US" altLang="ko-KR" sz="1600" b="1" dirty="0">
                <a:solidFill>
                  <a:schemeClr val="tx1"/>
                </a:solidFill>
                <a:latin typeface="+mn-ea"/>
              </a:rPr>
              <a:t>&lt;</a:t>
            </a:r>
            <a:r>
              <a:rPr lang="en-US" altLang="ko-KR" sz="1600" b="1" dirty="0" err="1">
                <a:solidFill>
                  <a:schemeClr val="tx1"/>
                </a:solidFill>
                <a:latin typeface="+mn-ea"/>
              </a:rPr>
              <a:t>aver.length</a:t>
            </a:r>
            <a:r>
              <a:rPr lang="en-US" altLang="ko-KR" sz="1600" b="1" dirty="0">
                <a:solidFill>
                  <a:schemeClr val="tx1"/>
                </a:solidFill>
                <a:latin typeface="+mn-ea"/>
              </a:rPr>
              <a:t>; </a:t>
            </a:r>
            <a:r>
              <a:rPr lang="en-US" altLang="ko-KR" sz="1600" b="1" dirty="0" err="1">
                <a:solidFill>
                  <a:schemeClr val="tx1"/>
                </a:solidFill>
                <a:latin typeface="+mn-ea"/>
              </a:rPr>
              <a:t>i</a:t>
            </a:r>
            <a:r>
              <a:rPr lang="en-US" altLang="ko-KR" sz="1600" b="1" dirty="0">
                <a:solidFill>
                  <a:schemeClr val="tx1"/>
                </a:solidFill>
                <a:latin typeface="+mn-ea"/>
              </a:rPr>
              <a:t>++) {</a:t>
            </a:r>
          </a:p>
          <a:p>
            <a:pPr marL="180000">
              <a:lnSpc>
                <a:spcPts val="2100"/>
              </a:lnSpc>
            </a:pPr>
            <a:r>
              <a:rPr lang="en-US" altLang="ko-KR" sz="1600" b="1" dirty="0">
                <a:solidFill>
                  <a:schemeClr val="tx1"/>
                </a:solidFill>
                <a:latin typeface="+mn-ea"/>
              </a:rPr>
              <a:t>	</a:t>
            </a:r>
            <a:r>
              <a:rPr lang="en-US" altLang="ko-KR" sz="1600" b="1" dirty="0" err="1">
                <a:solidFill>
                  <a:schemeClr val="tx1"/>
                </a:solidFill>
                <a:latin typeface="+mn-ea"/>
              </a:rPr>
              <a:t>averTotal</a:t>
            </a:r>
            <a:r>
              <a:rPr lang="en-US" altLang="ko-KR" sz="1600" b="1" dirty="0">
                <a:solidFill>
                  <a:schemeClr val="tx1"/>
                </a:solidFill>
                <a:latin typeface="+mn-ea"/>
              </a:rPr>
              <a:t> = </a:t>
            </a:r>
            <a:r>
              <a:rPr lang="en-US" altLang="ko-KR" sz="1600" b="1" dirty="0" err="1">
                <a:solidFill>
                  <a:schemeClr val="tx1"/>
                </a:solidFill>
                <a:latin typeface="+mn-ea"/>
              </a:rPr>
              <a:t>averTotal</a:t>
            </a:r>
            <a:r>
              <a:rPr lang="en-US" altLang="ko-KR" sz="1600" b="1" dirty="0">
                <a:solidFill>
                  <a:schemeClr val="tx1"/>
                </a:solidFill>
                <a:latin typeface="+mn-ea"/>
              </a:rPr>
              <a:t> + </a:t>
            </a:r>
            <a:r>
              <a:rPr lang="en-US" altLang="ko-KR" sz="1600" b="1" dirty="0" err="1">
                <a:solidFill>
                  <a:schemeClr val="tx1"/>
                </a:solidFill>
                <a:latin typeface="+mn-ea"/>
              </a:rPr>
              <a:t>parseFloat</a:t>
            </a:r>
            <a:r>
              <a:rPr lang="en-US" altLang="ko-KR" sz="1600" b="1" dirty="0">
                <a:solidFill>
                  <a:schemeClr val="tx1"/>
                </a:solidFill>
                <a:latin typeface="+mn-ea"/>
              </a:rPr>
              <a:t>(aver[</a:t>
            </a:r>
            <a:r>
              <a:rPr lang="en-US" altLang="ko-KR" sz="1600" b="1" dirty="0" err="1">
                <a:solidFill>
                  <a:schemeClr val="tx1"/>
                </a:solidFill>
                <a:latin typeface="+mn-ea"/>
              </a:rPr>
              <a:t>i</a:t>
            </a:r>
            <a:r>
              <a:rPr lang="en-US" altLang="ko-KR" sz="1600" b="1" dirty="0" smtClean="0">
                <a:solidFill>
                  <a:schemeClr val="tx1"/>
                </a:solidFill>
                <a:latin typeface="+mn-ea"/>
              </a:rPr>
              <a:t>]);    </a:t>
            </a:r>
            <a:r>
              <a:rPr lang="en-US" altLang="ko-KR" sz="1600" b="1" dirty="0" smtClean="0">
                <a:solidFill>
                  <a:srgbClr val="0070C0"/>
                </a:solidFill>
                <a:latin typeface="+mn-ea"/>
              </a:rPr>
              <a:t>// </a:t>
            </a:r>
            <a:r>
              <a:rPr lang="ko-KR" altLang="en-US" sz="1600" b="1" dirty="0" smtClean="0">
                <a:solidFill>
                  <a:srgbClr val="0070C0"/>
                </a:solidFill>
                <a:latin typeface="+mn-ea"/>
              </a:rPr>
              <a:t>평균의 합 계산</a:t>
            </a:r>
            <a:endParaRPr lang="en-US" altLang="ko-KR" sz="1600" b="1" dirty="0">
              <a:solidFill>
                <a:srgbClr val="0070C0"/>
              </a:solidFill>
              <a:latin typeface="+mn-ea"/>
            </a:endParaRPr>
          </a:p>
          <a:p>
            <a:pPr marL="180000">
              <a:lnSpc>
                <a:spcPts val="2100"/>
              </a:lnSpc>
            </a:pPr>
            <a:r>
              <a:rPr lang="en-US" altLang="ko-KR" sz="1600" b="1" dirty="0" smtClean="0">
                <a:solidFill>
                  <a:schemeClr val="tx1"/>
                </a:solidFill>
                <a:latin typeface="+mn-ea"/>
              </a:rPr>
              <a:t>}</a:t>
            </a:r>
            <a:endParaRPr lang="en-US" altLang="ko-KR" sz="1600" b="1" dirty="0">
              <a:solidFill>
                <a:schemeClr val="tx1"/>
              </a:solidFill>
              <a:latin typeface="+mn-ea"/>
            </a:endParaRPr>
          </a:p>
          <a:p>
            <a:pPr marL="180000">
              <a:lnSpc>
                <a:spcPts val="2100"/>
              </a:lnSpc>
            </a:pPr>
            <a:r>
              <a:rPr lang="en-US" altLang="ko-KR" sz="1600" b="1" dirty="0" err="1" smtClean="0">
                <a:solidFill>
                  <a:schemeClr val="tx1"/>
                </a:solidFill>
                <a:latin typeface="+mn-ea"/>
              </a:rPr>
              <a:t>classAver</a:t>
            </a:r>
            <a:r>
              <a:rPr lang="en-US" altLang="ko-KR" sz="1600" b="1" dirty="0" smtClean="0">
                <a:solidFill>
                  <a:schemeClr val="tx1"/>
                </a:solidFill>
                <a:latin typeface="+mn-ea"/>
              </a:rPr>
              <a:t> </a:t>
            </a:r>
            <a:r>
              <a:rPr lang="en-US" altLang="ko-KR" sz="1600" b="1" dirty="0">
                <a:solidFill>
                  <a:schemeClr val="tx1"/>
                </a:solidFill>
                <a:latin typeface="+mn-ea"/>
              </a:rPr>
              <a:t>= </a:t>
            </a:r>
            <a:r>
              <a:rPr lang="en-US" altLang="ko-KR" sz="1600" b="1" dirty="0" err="1">
                <a:solidFill>
                  <a:schemeClr val="tx1"/>
                </a:solidFill>
                <a:latin typeface="+mn-ea"/>
              </a:rPr>
              <a:t>averTotal</a:t>
            </a:r>
            <a:r>
              <a:rPr lang="en-US" altLang="ko-KR" sz="1600" b="1" dirty="0">
                <a:solidFill>
                  <a:schemeClr val="tx1"/>
                </a:solidFill>
                <a:latin typeface="+mn-ea"/>
              </a:rPr>
              <a:t> / </a:t>
            </a:r>
            <a:r>
              <a:rPr lang="en-US" altLang="ko-KR" sz="1600" b="1" dirty="0" err="1">
                <a:solidFill>
                  <a:schemeClr val="tx1"/>
                </a:solidFill>
                <a:latin typeface="+mn-ea"/>
              </a:rPr>
              <a:t>aver.length</a:t>
            </a:r>
            <a:r>
              <a:rPr lang="en-US" altLang="ko-KR" sz="1600" b="1" dirty="0" smtClean="0">
                <a:solidFill>
                  <a:schemeClr val="tx1"/>
                </a:solidFill>
                <a:latin typeface="+mn-ea"/>
              </a:rPr>
              <a:t>;     </a:t>
            </a:r>
            <a:r>
              <a:rPr lang="en-US" altLang="ko-KR" sz="1600" b="1" dirty="0" smtClean="0">
                <a:solidFill>
                  <a:srgbClr val="0070C0"/>
                </a:solidFill>
                <a:latin typeface="+mn-ea"/>
              </a:rPr>
              <a:t>// </a:t>
            </a:r>
            <a:r>
              <a:rPr lang="ko-KR" altLang="en-US" sz="1600" b="1" dirty="0" smtClean="0">
                <a:solidFill>
                  <a:srgbClr val="0070C0"/>
                </a:solidFill>
                <a:latin typeface="+mn-ea"/>
              </a:rPr>
              <a:t>반 평균 계산</a:t>
            </a:r>
            <a:endParaRPr lang="en-US" altLang="ko-KR" sz="1600" b="1" dirty="0">
              <a:solidFill>
                <a:srgbClr val="0070C0"/>
              </a:solidFill>
              <a:latin typeface="+mn-ea"/>
            </a:endParaRPr>
          </a:p>
          <a:p>
            <a:pPr marL="180000">
              <a:lnSpc>
                <a:spcPts val="2100"/>
              </a:lnSpc>
            </a:pPr>
            <a:r>
              <a:rPr lang="en-US" altLang="ko-KR" sz="1600" b="1" dirty="0" err="1" smtClean="0">
                <a:solidFill>
                  <a:schemeClr val="tx1"/>
                </a:solidFill>
                <a:latin typeface="+mn-ea"/>
              </a:rPr>
              <a:t>document.write</a:t>
            </a:r>
            <a:r>
              <a:rPr lang="en-US" altLang="ko-KR" sz="1600" b="1" dirty="0">
                <a:solidFill>
                  <a:schemeClr val="tx1"/>
                </a:solidFill>
                <a:latin typeface="+mn-ea"/>
              </a:rPr>
              <a:t>("</a:t>
            </a:r>
            <a:r>
              <a:rPr lang="ko-KR" altLang="en-US" sz="1600" b="1" dirty="0" err="1">
                <a:solidFill>
                  <a:schemeClr val="tx1"/>
                </a:solidFill>
                <a:latin typeface="+mn-ea"/>
              </a:rPr>
              <a:t>반평균</a:t>
            </a:r>
            <a:r>
              <a:rPr lang="ko-KR" altLang="en-US" sz="1600" b="1" dirty="0">
                <a:solidFill>
                  <a:schemeClr val="tx1"/>
                </a:solidFill>
                <a:latin typeface="+mn-ea"/>
              </a:rPr>
              <a:t> </a:t>
            </a:r>
            <a:r>
              <a:rPr lang="en-US" altLang="ko-KR" sz="1600" b="1" dirty="0">
                <a:solidFill>
                  <a:schemeClr val="tx1"/>
                </a:solidFill>
                <a:latin typeface="+mn-ea"/>
              </a:rPr>
              <a:t>: " +</a:t>
            </a:r>
            <a:r>
              <a:rPr lang="en-US" altLang="ko-KR" sz="1600" b="1" dirty="0" err="1">
                <a:solidFill>
                  <a:schemeClr val="tx1"/>
                </a:solidFill>
                <a:latin typeface="+mn-ea"/>
              </a:rPr>
              <a:t>classAver.toFixed</a:t>
            </a:r>
            <a:r>
              <a:rPr lang="en-US" altLang="ko-KR" sz="1600" b="1" dirty="0">
                <a:solidFill>
                  <a:schemeClr val="tx1"/>
                </a:solidFill>
                <a:latin typeface="+mn-ea"/>
              </a:rPr>
              <a:t>(2) + "</a:t>
            </a:r>
            <a:r>
              <a:rPr lang="ko-KR" altLang="en-US" sz="1600" b="1" dirty="0">
                <a:solidFill>
                  <a:schemeClr val="tx1"/>
                </a:solidFill>
                <a:latin typeface="+mn-ea"/>
              </a:rPr>
              <a:t>점</a:t>
            </a:r>
            <a:r>
              <a:rPr lang="en-US" altLang="ko-KR" sz="1600" b="1" dirty="0">
                <a:solidFill>
                  <a:schemeClr val="tx1"/>
                </a:solidFill>
                <a:latin typeface="+mn-ea"/>
              </a:rPr>
              <a:t>&lt;P&gt;");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711559" y="6289575"/>
            <a:ext cx="67197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b="1" dirty="0" smtClean="0">
                <a:solidFill>
                  <a:srgbClr val="FF0000"/>
                </a:solidFill>
              </a:rPr>
              <a:t>(</a:t>
            </a:r>
            <a:r>
              <a:rPr lang="ko-KR" altLang="en-US" b="1" dirty="0" smtClean="0">
                <a:solidFill>
                  <a:srgbClr val="FF0000"/>
                </a:solidFill>
              </a:rPr>
              <a:t>계속</a:t>
            </a:r>
            <a:r>
              <a:rPr lang="en-US" altLang="ko-KR" b="1" dirty="0" smtClean="0">
                <a:solidFill>
                  <a:srgbClr val="FF0000"/>
                </a:solidFill>
              </a:rPr>
              <a:t>)</a:t>
            </a:r>
            <a:endParaRPr lang="ko-KR" altLang="en-US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78826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제목 1"/>
          <p:cNvSpPr>
            <a:spLocks noGrp="1"/>
          </p:cNvSpPr>
          <p:nvPr>
            <p:ph type="title"/>
          </p:nvPr>
        </p:nvSpPr>
        <p:spPr>
          <a:xfrm>
            <a:off x="742984" y="202148"/>
            <a:ext cx="1336904" cy="369332"/>
          </a:xfrm>
        </p:spPr>
        <p:txBody>
          <a:bodyPr/>
          <a:lstStyle/>
          <a:p>
            <a:r>
              <a:rPr lang="en-US" altLang="ko-KR" dirty="0" smtClean="0"/>
              <a:t> </a:t>
            </a:r>
            <a:r>
              <a:rPr lang="ko-KR" altLang="en-US" dirty="0" smtClean="0"/>
              <a:t>제출문</a:t>
            </a:r>
            <a:r>
              <a:rPr lang="ko-KR" altLang="en-US" dirty="0"/>
              <a:t>제</a:t>
            </a:r>
          </a:p>
        </p:txBody>
      </p:sp>
      <p:sp>
        <p:nvSpPr>
          <p:cNvPr id="10" name="직사각형 9"/>
          <p:cNvSpPr/>
          <p:nvPr/>
        </p:nvSpPr>
        <p:spPr>
          <a:xfrm>
            <a:off x="746472" y="1052735"/>
            <a:ext cx="8645500" cy="2808313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80000">
              <a:lnSpc>
                <a:spcPct val="150000"/>
              </a:lnSpc>
            </a:pPr>
            <a:r>
              <a:rPr lang="en-US" altLang="ko-KR" sz="1600" b="1" dirty="0">
                <a:solidFill>
                  <a:srgbClr val="0070C0"/>
                </a:solidFill>
                <a:latin typeface="+mn-ea"/>
              </a:rPr>
              <a:t>// </a:t>
            </a:r>
            <a:r>
              <a:rPr lang="ko-KR" altLang="en-US" sz="1600" b="1" dirty="0">
                <a:solidFill>
                  <a:srgbClr val="0070C0"/>
                </a:solidFill>
                <a:latin typeface="+mn-ea"/>
              </a:rPr>
              <a:t>반 평균보다 성적이 높은 사람 </a:t>
            </a:r>
            <a:r>
              <a:rPr lang="ko-KR" altLang="en-US" sz="1600" b="1" dirty="0" smtClean="0">
                <a:solidFill>
                  <a:srgbClr val="0070C0"/>
                </a:solidFill>
                <a:latin typeface="+mn-ea"/>
              </a:rPr>
              <a:t>검색하여 이름과 평균을 출력</a:t>
            </a:r>
            <a:endParaRPr lang="ko-KR" altLang="en-US" sz="1600" b="1" dirty="0">
              <a:solidFill>
                <a:srgbClr val="0070C0"/>
              </a:solidFill>
              <a:latin typeface="+mn-ea"/>
            </a:endParaRPr>
          </a:p>
          <a:p>
            <a:pPr marL="180000">
              <a:lnSpc>
                <a:spcPct val="150000"/>
              </a:lnSpc>
            </a:pPr>
            <a:r>
              <a:rPr lang="en-US" altLang="ko-KR" sz="1600" b="1" dirty="0" smtClean="0">
                <a:solidFill>
                  <a:schemeClr val="tx1"/>
                </a:solidFill>
                <a:latin typeface="+mn-ea"/>
              </a:rPr>
              <a:t>for(</a:t>
            </a:r>
            <a:r>
              <a:rPr lang="en-US" altLang="ko-KR" sz="1600" b="1" dirty="0" err="1" smtClean="0">
                <a:solidFill>
                  <a:schemeClr val="tx1"/>
                </a:solidFill>
                <a:latin typeface="+mn-ea"/>
              </a:rPr>
              <a:t>i</a:t>
            </a:r>
            <a:r>
              <a:rPr lang="en-US" altLang="ko-KR" sz="1600" b="1" dirty="0" smtClean="0">
                <a:solidFill>
                  <a:schemeClr val="tx1"/>
                </a:solidFill>
                <a:latin typeface="+mn-ea"/>
              </a:rPr>
              <a:t>=0</a:t>
            </a:r>
            <a:r>
              <a:rPr lang="en-US" altLang="ko-KR" sz="1600" b="1" dirty="0">
                <a:solidFill>
                  <a:schemeClr val="tx1"/>
                </a:solidFill>
                <a:latin typeface="+mn-ea"/>
              </a:rPr>
              <a:t>; </a:t>
            </a:r>
            <a:r>
              <a:rPr lang="en-US" altLang="ko-KR" sz="1600" b="1" dirty="0" err="1">
                <a:solidFill>
                  <a:schemeClr val="tx1"/>
                </a:solidFill>
                <a:latin typeface="+mn-ea"/>
              </a:rPr>
              <a:t>i</a:t>
            </a:r>
            <a:r>
              <a:rPr lang="en-US" altLang="ko-KR" sz="1600" b="1" dirty="0">
                <a:solidFill>
                  <a:schemeClr val="tx1"/>
                </a:solidFill>
                <a:latin typeface="+mn-ea"/>
              </a:rPr>
              <a:t>&lt;</a:t>
            </a:r>
            <a:r>
              <a:rPr lang="en-US" altLang="ko-KR" sz="1600" b="1" dirty="0" err="1">
                <a:solidFill>
                  <a:schemeClr val="tx1"/>
                </a:solidFill>
                <a:latin typeface="+mn-ea"/>
              </a:rPr>
              <a:t>aver.length</a:t>
            </a:r>
            <a:r>
              <a:rPr lang="en-US" altLang="ko-KR" sz="1600" b="1" dirty="0">
                <a:solidFill>
                  <a:schemeClr val="tx1"/>
                </a:solidFill>
                <a:latin typeface="+mn-ea"/>
              </a:rPr>
              <a:t>; </a:t>
            </a:r>
            <a:r>
              <a:rPr lang="en-US" altLang="ko-KR" sz="1600" b="1" dirty="0" err="1">
                <a:solidFill>
                  <a:schemeClr val="tx1"/>
                </a:solidFill>
                <a:latin typeface="+mn-ea"/>
              </a:rPr>
              <a:t>i</a:t>
            </a:r>
            <a:r>
              <a:rPr lang="en-US" altLang="ko-KR" sz="1600" b="1" dirty="0">
                <a:solidFill>
                  <a:schemeClr val="tx1"/>
                </a:solidFill>
                <a:latin typeface="+mn-ea"/>
              </a:rPr>
              <a:t>++) {</a:t>
            </a:r>
          </a:p>
          <a:p>
            <a:pPr marL="180000">
              <a:lnSpc>
                <a:spcPct val="150000"/>
              </a:lnSpc>
            </a:pPr>
            <a:r>
              <a:rPr lang="en-US" altLang="ko-KR" sz="1600" b="1" dirty="0" smtClean="0">
                <a:solidFill>
                  <a:schemeClr val="tx1"/>
                </a:solidFill>
                <a:latin typeface="+mn-ea"/>
              </a:rPr>
              <a:t>      if(aver[</a:t>
            </a:r>
            <a:r>
              <a:rPr lang="en-US" altLang="ko-KR" sz="1600" b="1" dirty="0" err="1" smtClean="0">
                <a:solidFill>
                  <a:schemeClr val="tx1"/>
                </a:solidFill>
                <a:latin typeface="+mn-ea"/>
              </a:rPr>
              <a:t>i</a:t>
            </a:r>
            <a:r>
              <a:rPr lang="en-US" altLang="ko-KR" sz="1600" b="1" dirty="0">
                <a:solidFill>
                  <a:schemeClr val="tx1"/>
                </a:solidFill>
                <a:latin typeface="+mn-ea"/>
              </a:rPr>
              <a:t>] &gt;= </a:t>
            </a:r>
            <a:r>
              <a:rPr lang="en-US" altLang="ko-KR" sz="1600" b="1" dirty="0" err="1">
                <a:solidFill>
                  <a:schemeClr val="tx1"/>
                </a:solidFill>
                <a:latin typeface="+mn-ea"/>
              </a:rPr>
              <a:t>classAver</a:t>
            </a:r>
            <a:r>
              <a:rPr lang="en-US" altLang="ko-KR" sz="1600" b="1" dirty="0">
                <a:solidFill>
                  <a:schemeClr val="tx1"/>
                </a:solidFill>
                <a:latin typeface="+mn-ea"/>
              </a:rPr>
              <a:t>) {</a:t>
            </a:r>
          </a:p>
          <a:p>
            <a:pPr marL="180000">
              <a:lnSpc>
                <a:spcPct val="150000"/>
              </a:lnSpc>
            </a:pPr>
            <a:r>
              <a:rPr lang="en-US" altLang="ko-KR" sz="1600" b="1" dirty="0">
                <a:solidFill>
                  <a:schemeClr val="tx1"/>
                </a:solidFill>
                <a:latin typeface="+mn-ea"/>
              </a:rPr>
              <a:t>	</a:t>
            </a:r>
            <a:r>
              <a:rPr lang="en-US" altLang="ko-KR" sz="1600" b="1" dirty="0" smtClean="0">
                <a:solidFill>
                  <a:schemeClr val="tx1"/>
                </a:solidFill>
                <a:latin typeface="+mn-ea"/>
              </a:rPr>
              <a:t>  </a:t>
            </a:r>
            <a:r>
              <a:rPr lang="en-US" altLang="ko-KR" sz="1600" b="1" dirty="0" err="1" smtClean="0">
                <a:solidFill>
                  <a:schemeClr val="tx1"/>
                </a:solidFill>
                <a:latin typeface="+mn-ea"/>
              </a:rPr>
              <a:t>document.write</a:t>
            </a:r>
            <a:r>
              <a:rPr lang="en-US" altLang="ko-KR" sz="1600" b="1" dirty="0" smtClean="0">
                <a:solidFill>
                  <a:schemeClr val="tx1"/>
                </a:solidFill>
                <a:latin typeface="+mn-ea"/>
              </a:rPr>
              <a:t>(score[</a:t>
            </a:r>
            <a:r>
              <a:rPr lang="en-US" altLang="ko-KR" sz="1600" b="1" dirty="0" err="1" smtClean="0">
                <a:solidFill>
                  <a:schemeClr val="tx1"/>
                </a:solidFill>
                <a:latin typeface="+mn-ea"/>
              </a:rPr>
              <a:t>i</a:t>
            </a:r>
            <a:r>
              <a:rPr lang="en-US" altLang="ko-KR" sz="1600" b="1" dirty="0">
                <a:solidFill>
                  <a:schemeClr val="tx1"/>
                </a:solidFill>
                <a:latin typeface="+mn-ea"/>
              </a:rPr>
              <a:t>][0] +"&amp;</a:t>
            </a:r>
            <a:r>
              <a:rPr lang="en-US" altLang="ko-KR" sz="1600" b="1" dirty="0" err="1">
                <a:solidFill>
                  <a:schemeClr val="tx1"/>
                </a:solidFill>
                <a:latin typeface="+mn-ea"/>
              </a:rPr>
              <a:t>nbsp</a:t>
            </a:r>
            <a:r>
              <a:rPr lang="en-US" altLang="ko-KR" sz="1600" b="1" dirty="0">
                <a:solidFill>
                  <a:schemeClr val="tx1"/>
                </a:solidFill>
                <a:latin typeface="+mn-ea"/>
              </a:rPr>
              <a:t>;&amp;</a:t>
            </a:r>
            <a:r>
              <a:rPr lang="en-US" altLang="ko-KR" sz="1600" b="1" dirty="0" err="1">
                <a:solidFill>
                  <a:schemeClr val="tx1"/>
                </a:solidFill>
                <a:latin typeface="+mn-ea"/>
              </a:rPr>
              <a:t>nbsp</a:t>
            </a:r>
            <a:r>
              <a:rPr lang="en-US" altLang="ko-KR" sz="1600" b="1" dirty="0">
                <a:solidFill>
                  <a:schemeClr val="tx1"/>
                </a:solidFill>
                <a:latin typeface="+mn-ea"/>
              </a:rPr>
              <a:t>;&amp;</a:t>
            </a:r>
            <a:r>
              <a:rPr lang="en-US" altLang="ko-KR" sz="1600" b="1" dirty="0" err="1">
                <a:solidFill>
                  <a:schemeClr val="tx1"/>
                </a:solidFill>
                <a:latin typeface="+mn-ea"/>
              </a:rPr>
              <a:t>nbsp</a:t>
            </a:r>
            <a:r>
              <a:rPr lang="en-US" altLang="ko-KR" sz="1600" b="1" dirty="0">
                <a:solidFill>
                  <a:schemeClr val="tx1"/>
                </a:solidFill>
                <a:latin typeface="+mn-ea"/>
              </a:rPr>
              <a:t>;" +aver[</a:t>
            </a:r>
            <a:r>
              <a:rPr lang="en-US" altLang="ko-KR" sz="1600" b="1" dirty="0" err="1">
                <a:solidFill>
                  <a:schemeClr val="tx1"/>
                </a:solidFill>
                <a:latin typeface="+mn-ea"/>
              </a:rPr>
              <a:t>i</a:t>
            </a:r>
            <a:r>
              <a:rPr lang="en-US" altLang="ko-KR" sz="1600" b="1" dirty="0">
                <a:solidFill>
                  <a:schemeClr val="tx1"/>
                </a:solidFill>
                <a:latin typeface="+mn-ea"/>
              </a:rPr>
              <a:t>] +"</a:t>
            </a:r>
            <a:r>
              <a:rPr lang="ko-KR" altLang="en-US" sz="1600" b="1" dirty="0">
                <a:solidFill>
                  <a:schemeClr val="tx1"/>
                </a:solidFill>
                <a:latin typeface="+mn-ea"/>
              </a:rPr>
              <a:t>점</a:t>
            </a:r>
            <a:r>
              <a:rPr lang="en-US" altLang="ko-KR" sz="1600" b="1" dirty="0">
                <a:solidFill>
                  <a:schemeClr val="tx1"/>
                </a:solidFill>
                <a:latin typeface="+mn-ea"/>
              </a:rPr>
              <a:t>&lt;BR&gt;");</a:t>
            </a:r>
          </a:p>
          <a:p>
            <a:pPr marL="180000">
              <a:lnSpc>
                <a:spcPct val="150000"/>
              </a:lnSpc>
            </a:pPr>
            <a:r>
              <a:rPr lang="en-US" altLang="ko-KR" sz="1600" b="1" dirty="0" smtClean="0">
                <a:solidFill>
                  <a:schemeClr val="tx1"/>
                </a:solidFill>
                <a:latin typeface="+mn-ea"/>
              </a:rPr>
              <a:t>      }</a:t>
            </a:r>
            <a:endParaRPr lang="en-US" altLang="ko-KR" sz="1600" b="1" dirty="0">
              <a:solidFill>
                <a:schemeClr val="tx1"/>
              </a:solidFill>
              <a:latin typeface="+mn-ea"/>
            </a:endParaRPr>
          </a:p>
          <a:p>
            <a:pPr marL="180000">
              <a:lnSpc>
                <a:spcPct val="150000"/>
              </a:lnSpc>
            </a:pPr>
            <a:r>
              <a:rPr lang="en-US" altLang="ko-KR" sz="1600" b="1" dirty="0" smtClean="0">
                <a:solidFill>
                  <a:schemeClr val="tx1"/>
                </a:solidFill>
                <a:latin typeface="+mn-ea"/>
              </a:rPr>
              <a:t>}</a:t>
            </a:r>
            <a:endParaRPr lang="en-US" altLang="ko-KR" sz="1600" b="1" dirty="0">
              <a:solidFill>
                <a:schemeClr val="tx1"/>
              </a:solidFill>
              <a:latin typeface="+mn-ea"/>
            </a:endParaRPr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19764" y="3284982"/>
            <a:ext cx="1584176" cy="1146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73195297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Box 4"/>
          <p:cNvSpPr txBox="1">
            <a:spLocks noChangeArrowheads="1"/>
          </p:cNvSpPr>
          <p:nvPr/>
        </p:nvSpPr>
        <p:spPr bwMode="auto">
          <a:xfrm>
            <a:off x="208831" y="1005111"/>
            <a:ext cx="9955782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142875" latinLnBrk="1">
              <a:spcBef>
                <a:spcPct val="20000"/>
              </a:spcBef>
              <a:buFont typeface="Arial" charset="0"/>
              <a:buChar char="•"/>
              <a:tabLst>
                <a:tab pos="0" algn="l"/>
              </a:tabLst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defTabSz="142875" latinLnBrk="1">
              <a:spcBef>
                <a:spcPct val="20000"/>
              </a:spcBef>
              <a:buFont typeface="Arial" charset="0"/>
              <a:buChar char="–"/>
              <a:tabLst>
                <a:tab pos="0" algn="l"/>
              </a:tabLst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defTabSz="142875" latinLnBrk="1">
              <a:spcBef>
                <a:spcPct val="20000"/>
              </a:spcBef>
              <a:buFont typeface="Arial" charset="0"/>
              <a:buChar char="•"/>
              <a:tabLst>
                <a:tab pos="0" algn="l"/>
              </a:tabLst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defTabSz="142875" latinLnBrk="1">
              <a:spcBef>
                <a:spcPct val="20000"/>
              </a:spcBef>
              <a:buFont typeface="Arial" charset="0"/>
              <a:buChar char="–"/>
              <a:tabLst>
                <a:tab pos="0" algn="l"/>
              </a:tabLst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defTabSz="142875" latinLnBrk="1">
              <a:spcBef>
                <a:spcPct val="20000"/>
              </a:spcBef>
              <a:buFont typeface="Arial" charset="0"/>
              <a:buChar char="»"/>
              <a:tabLst>
                <a:tab pos="0" algn="l"/>
              </a:tabLst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defTabSz="14287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0" algn="l"/>
              </a:tabLst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defTabSz="14287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0" algn="l"/>
              </a:tabLst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defTabSz="14287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0" algn="l"/>
              </a:tabLst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defTabSz="14287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0" algn="l"/>
              </a:tabLst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>
              <a:buNone/>
            </a:pPr>
            <a:r>
              <a:rPr lang="en-US" altLang="ko-KR" sz="1800" b="1" dirty="0" smtClean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  <a:cs typeface="Tahoma" pitchFamily="34" charset="0"/>
              </a:rPr>
              <a:t>10</a:t>
            </a:r>
            <a:r>
              <a:rPr lang="en-US" altLang="ko-KR" sz="1800" b="1" dirty="0" smtClean="0">
                <a:latin typeface="+mn-ea"/>
                <a:ea typeface="+mn-ea"/>
                <a:cs typeface="Tahoma" pitchFamily="34" charset="0"/>
              </a:rPr>
              <a:t>   </a:t>
            </a:r>
            <a:r>
              <a:rPr lang="ko-KR" altLang="en-US" sz="1800" b="1" dirty="0">
                <a:latin typeface="+mn-ea"/>
                <a:ea typeface="+mn-ea"/>
              </a:rPr>
              <a:t>학번과 객관식 </a:t>
            </a:r>
            <a:r>
              <a:rPr lang="en-US" altLang="ko-KR" sz="1800" b="1" dirty="0">
                <a:latin typeface="+mn-ea"/>
                <a:ea typeface="+mn-ea"/>
              </a:rPr>
              <a:t>4</a:t>
            </a:r>
            <a:r>
              <a:rPr lang="ko-KR" altLang="en-US" sz="1800" b="1" dirty="0" err="1" smtClean="0">
                <a:latin typeface="+mn-ea"/>
                <a:ea typeface="+mn-ea"/>
              </a:rPr>
              <a:t>지선다</a:t>
            </a:r>
            <a:r>
              <a:rPr lang="ko-KR" altLang="en-US" sz="1800" b="1" dirty="0" smtClean="0">
                <a:latin typeface="+mn-ea"/>
                <a:ea typeface="+mn-ea"/>
              </a:rPr>
              <a:t> </a:t>
            </a:r>
            <a:r>
              <a:rPr lang="ko-KR" altLang="en-US" sz="1800" b="1" dirty="0">
                <a:latin typeface="+mn-ea"/>
                <a:ea typeface="+mn-ea"/>
              </a:rPr>
              <a:t>답안 데이터를 </a:t>
            </a:r>
            <a:r>
              <a:rPr lang="en-US" altLang="ko-KR" sz="1800" b="1" dirty="0">
                <a:latin typeface="+mn-ea"/>
                <a:ea typeface="+mn-ea"/>
              </a:rPr>
              <a:t>2</a:t>
            </a:r>
            <a:r>
              <a:rPr lang="ko-KR" altLang="en-US" sz="1800" b="1" dirty="0">
                <a:latin typeface="+mn-ea"/>
                <a:ea typeface="+mn-ea"/>
              </a:rPr>
              <a:t>차원 배열로 정의하였다</a:t>
            </a:r>
            <a:r>
              <a:rPr lang="en-US" altLang="ko-KR" sz="1800" b="1" dirty="0">
                <a:latin typeface="+mn-ea"/>
                <a:ea typeface="+mn-ea"/>
              </a:rPr>
              <a:t>. </a:t>
            </a:r>
            <a:r>
              <a:rPr lang="ko-KR" altLang="en-US" sz="1800" b="1" dirty="0">
                <a:latin typeface="+mn-ea"/>
                <a:ea typeface="+mn-ea"/>
              </a:rPr>
              <a:t>또한 정답 데이터를 </a:t>
            </a:r>
            <a:r>
              <a:rPr lang="en-US" altLang="ko-KR" sz="1800" b="1" dirty="0">
                <a:latin typeface="+mn-ea"/>
                <a:ea typeface="+mn-ea"/>
              </a:rPr>
              <a:t>1</a:t>
            </a:r>
            <a:r>
              <a:rPr lang="ko-KR" altLang="en-US" sz="1800" b="1" dirty="0">
                <a:latin typeface="+mn-ea"/>
                <a:ea typeface="+mn-ea"/>
              </a:rPr>
              <a:t>차원 </a:t>
            </a:r>
            <a:r>
              <a:rPr lang="ko-KR" altLang="en-US" sz="1800" b="1" dirty="0" smtClean="0">
                <a:latin typeface="+mn-ea"/>
                <a:ea typeface="+mn-ea"/>
              </a:rPr>
              <a:t>배열로 정의하였다</a:t>
            </a:r>
            <a:r>
              <a:rPr lang="en-US" altLang="ko-KR" sz="1800" b="1" dirty="0">
                <a:latin typeface="+mn-ea"/>
                <a:ea typeface="+mn-ea"/>
              </a:rPr>
              <a:t>. </a:t>
            </a:r>
            <a:r>
              <a:rPr lang="ko-KR" altLang="en-US" sz="1800" b="1" dirty="0">
                <a:latin typeface="+mn-ea"/>
                <a:ea typeface="+mn-ea"/>
              </a:rPr>
              <a:t>아래 출력예시처럼 각 문항이 맞으면 ○</a:t>
            </a:r>
            <a:r>
              <a:rPr lang="en-US" altLang="ko-KR" sz="1800" b="1" dirty="0">
                <a:latin typeface="+mn-ea"/>
                <a:ea typeface="+mn-ea"/>
              </a:rPr>
              <a:t>, </a:t>
            </a:r>
            <a:r>
              <a:rPr lang="ko-KR" altLang="en-US" sz="1800" b="1" dirty="0">
                <a:latin typeface="+mn-ea"/>
                <a:ea typeface="+mn-ea"/>
              </a:rPr>
              <a:t>틀리면 </a:t>
            </a:r>
            <a:r>
              <a:rPr lang="en-US" altLang="ko-KR" sz="1800" b="1" dirty="0">
                <a:latin typeface="+mn-ea"/>
                <a:ea typeface="+mn-ea"/>
              </a:rPr>
              <a:t>×</a:t>
            </a:r>
            <a:r>
              <a:rPr lang="ko-KR" altLang="en-US" sz="1800" b="1" dirty="0">
                <a:latin typeface="+mn-ea"/>
                <a:ea typeface="+mn-ea"/>
              </a:rPr>
              <a:t>로 출력하며</a:t>
            </a:r>
            <a:r>
              <a:rPr lang="en-US" altLang="ko-KR" sz="1800" b="1" dirty="0">
                <a:latin typeface="+mn-ea"/>
                <a:ea typeface="+mn-ea"/>
              </a:rPr>
              <a:t>, </a:t>
            </a:r>
            <a:r>
              <a:rPr lang="ko-KR" altLang="en-US" sz="1800" b="1" dirty="0">
                <a:latin typeface="+mn-ea"/>
                <a:ea typeface="+mn-ea"/>
              </a:rPr>
              <a:t>문항 당 </a:t>
            </a:r>
            <a:r>
              <a:rPr lang="en-US" altLang="ko-KR" sz="1800" b="1" dirty="0">
                <a:latin typeface="+mn-ea"/>
                <a:ea typeface="+mn-ea"/>
              </a:rPr>
              <a:t>10</a:t>
            </a:r>
            <a:r>
              <a:rPr lang="ko-KR" altLang="en-US" sz="1800" b="1" dirty="0">
                <a:latin typeface="+mn-ea"/>
                <a:ea typeface="+mn-ea"/>
              </a:rPr>
              <a:t>점으로 </a:t>
            </a:r>
            <a:r>
              <a:rPr lang="ko-KR" altLang="en-US" sz="1800" b="1" dirty="0" smtClean="0">
                <a:latin typeface="+mn-ea"/>
                <a:ea typeface="+mn-ea"/>
              </a:rPr>
              <a:t>점수를 </a:t>
            </a:r>
            <a:r>
              <a:rPr lang="ko-KR" altLang="en-US" sz="1800" b="1" dirty="0">
                <a:latin typeface="+mn-ea"/>
                <a:ea typeface="+mn-ea"/>
              </a:rPr>
              <a:t>출력한다</a:t>
            </a:r>
            <a:r>
              <a:rPr lang="en-US" altLang="ko-KR" sz="1800" b="1" dirty="0" smtClean="0">
                <a:latin typeface="+mn-ea"/>
                <a:ea typeface="+mn-ea"/>
              </a:rPr>
              <a:t>.</a:t>
            </a:r>
            <a:endParaRPr lang="en-US" altLang="ko-KR" sz="1800" b="1" dirty="0" smtClean="0">
              <a:latin typeface="+mn-ea"/>
              <a:ea typeface="+mn-ea"/>
            </a:endParaRPr>
          </a:p>
        </p:txBody>
      </p:sp>
      <p:sp>
        <p:nvSpPr>
          <p:cNvPr id="9" name="제목 1"/>
          <p:cNvSpPr>
            <a:spLocks noGrp="1"/>
          </p:cNvSpPr>
          <p:nvPr>
            <p:ph type="title"/>
          </p:nvPr>
        </p:nvSpPr>
        <p:spPr>
          <a:xfrm>
            <a:off x="742984" y="202148"/>
            <a:ext cx="1336904" cy="369332"/>
          </a:xfrm>
        </p:spPr>
        <p:txBody>
          <a:bodyPr/>
          <a:lstStyle/>
          <a:p>
            <a:r>
              <a:rPr lang="en-US" altLang="ko-KR" dirty="0" smtClean="0"/>
              <a:t> </a:t>
            </a:r>
            <a:r>
              <a:rPr lang="ko-KR" altLang="en-US" dirty="0" smtClean="0"/>
              <a:t>제출문</a:t>
            </a:r>
            <a:r>
              <a:rPr lang="ko-KR" altLang="en-US" dirty="0"/>
              <a:t>제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20255" y="1948632"/>
            <a:ext cx="5544616" cy="4570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25886824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제목 1"/>
          <p:cNvSpPr>
            <a:spLocks noGrp="1"/>
          </p:cNvSpPr>
          <p:nvPr>
            <p:ph type="title"/>
          </p:nvPr>
        </p:nvSpPr>
        <p:spPr>
          <a:xfrm>
            <a:off x="742984" y="202148"/>
            <a:ext cx="1336904" cy="369332"/>
          </a:xfrm>
        </p:spPr>
        <p:txBody>
          <a:bodyPr/>
          <a:lstStyle/>
          <a:p>
            <a:r>
              <a:rPr lang="en-US" altLang="ko-KR" dirty="0" smtClean="0"/>
              <a:t> </a:t>
            </a:r>
            <a:r>
              <a:rPr lang="ko-KR" altLang="en-US" dirty="0" smtClean="0"/>
              <a:t>제출문</a:t>
            </a:r>
            <a:r>
              <a:rPr lang="ko-KR" altLang="en-US" dirty="0"/>
              <a:t>제</a:t>
            </a:r>
          </a:p>
        </p:txBody>
      </p:sp>
      <p:sp>
        <p:nvSpPr>
          <p:cNvPr id="10" name="직사각형 9"/>
          <p:cNvSpPr/>
          <p:nvPr/>
        </p:nvSpPr>
        <p:spPr>
          <a:xfrm>
            <a:off x="746472" y="1196752"/>
            <a:ext cx="8645500" cy="5246711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80000">
              <a:lnSpc>
                <a:spcPct val="150000"/>
              </a:lnSpc>
            </a:pPr>
            <a:r>
              <a:rPr lang="en-US" altLang="ko-KR" sz="1600" b="1" dirty="0" err="1">
                <a:solidFill>
                  <a:schemeClr val="tx1"/>
                </a:solidFill>
                <a:latin typeface="+mn-ea"/>
              </a:rPr>
              <a:t>var</a:t>
            </a:r>
            <a:r>
              <a:rPr lang="en-US" altLang="ko-KR" sz="1600" b="1" dirty="0">
                <a:solidFill>
                  <a:schemeClr val="tx1"/>
                </a:solidFill>
                <a:latin typeface="+mn-ea"/>
              </a:rPr>
              <a:t> </a:t>
            </a:r>
            <a:r>
              <a:rPr lang="en-US" altLang="ko-KR" sz="1600" b="1" dirty="0" err="1">
                <a:solidFill>
                  <a:schemeClr val="tx1"/>
                </a:solidFill>
                <a:latin typeface="+mn-ea"/>
              </a:rPr>
              <a:t>hak</a:t>
            </a:r>
            <a:r>
              <a:rPr lang="en-US" altLang="ko-KR" sz="1600" b="1" dirty="0">
                <a:solidFill>
                  <a:schemeClr val="tx1"/>
                </a:solidFill>
                <a:latin typeface="+mn-ea"/>
              </a:rPr>
              <a:t> = [[201501,3,4,1,2,3,1,2,1,3,3],</a:t>
            </a:r>
          </a:p>
          <a:p>
            <a:pPr marL="180000">
              <a:lnSpc>
                <a:spcPct val="150000"/>
              </a:lnSpc>
            </a:pPr>
            <a:r>
              <a:rPr lang="en-US" altLang="ko-KR" sz="1600" b="1" dirty="0" smtClean="0">
                <a:solidFill>
                  <a:schemeClr val="tx1"/>
                </a:solidFill>
                <a:latin typeface="+mn-ea"/>
              </a:rPr>
              <a:t>               [</a:t>
            </a:r>
            <a:r>
              <a:rPr lang="en-US" altLang="ko-KR" sz="1600" b="1" dirty="0">
                <a:solidFill>
                  <a:schemeClr val="tx1"/>
                </a:solidFill>
                <a:latin typeface="+mn-ea"/>
              </a:rPr>
              <a:t>201502,3,4,1,2,3,2,2,1,2,4],</a:t>
            </a:r>
          </a:p>
          <a:p>
            <a:pPr marL="180000">
              <a:lnSpc>
                <a:spcPct val="150000"/>
              </a:lnSpc>
            </a:pPr>
            <a:r>
              <a:rPr lang="en-US" altLang="ko-KR" sz="1600" b="1" dirty="0">
                <a:solidFill>
                  <a:schemeClr val="tx1"/>
                </a:solidFill>
                <a:latin typeface="+mn-ea"/>
              </a:rPr>
              <a:t>	    </a:t>
            </a:r>
            <a:r>
              <a:rPr lang="en-US" altLang="ko-KR" sz="1600" b="1" dirty="0" smtClean="0">
                <a:solidFill>
                  <a:schemeClr val="tx1"/>
                </a:solidFill>
                <a:latin typeface="+mn-ea"/>
              </a:rPr>
              <a:t> [</a:t>
            </a:r>
            <a:r>
              <a:rPr lang="en-US" altLang="ko-KR" sz="1600" b="1" dirty="0">
                <a:solidFill>
                  <a:schemeClr val="tx1"/>
                </a:solidFill>
                <a:latin typeface="+mn-ea"/>
              </a:rPr>
              <a:t>201503,3,4,1,3,3,1,2,1,3,4],</a:t>
            </a:r>
          </a:p>
          <a:p>
            <a:pPr marL="180000">
              <a:lnSpc>
                <a:spcPct val="150000"/>
              </a:lnSpc>
            </a:pPr>
            <a:r>
              <a:rPr lang="en-US" altLang="ko-KR" sz="1600" b="1" dirty="0">
                <a:solidFill>
                  <a:schemeClr val="tx1"/>
                </a:solidFill>
                <a:latin typeface="+mn-ea"/>
              </a:rPr>
              <a:t>	    </a:t>
            </a:r>
            <a:r>
              <a:rPr lang="en-US" altLang="ko-KR" sz="1600" b="1" dirty="0" smtClean="0">
                <a:solidFill>
                  <a:schemeClr val="tx1"/>
                </a:solidFill>
                <a:latin typeface="+mn-ea"/>
              </a:rPr>
              <a:t> [</a:t>
            </a:r>
            <a:r>
              <a:rPr lang="en-US" altLang="ko-KR" sz="1600" b="1" dirty="0">
                <a:solidFill>
                  <a:schemeClr val="tx1"/>
                </a:solidFill>
                <a:latin typeface="+mn-ea"/>
              </a:rPr>
              <a:t>201504,3,4,2,2,3,1,2,1,2,4],</a:t>
            </a:r>
          </a:p>
          <a:p>
            <a:pPr marL="180000">
              <a:lnSpc>
                <a:spcPct val="150000"/>
              </a:lnSpc>
            </a:pPr>
            <a:r>
              <a:rPr lang="en-US" altLang="ko-KR" sz="1600" b="1" dirty="0">
                <a:solidFill>
                  <a:schemeClr val="tx1"/>
                </a:solidFill>
                <a:latin typeface="+mn-ea"/>
              </a:rPr>
              <a:t>	    </a:t>
            </a:r>
            <a:r>
              <a:rPr lang="en-US" altLang="ko-KR" sz="1600" b="1" dirty="0" smtClean="0">
                <a:solidFill>
                  <a:schemeClr val="tx1"/>
                </a:solidFill>
                <a:latin typeface="+mn-ea"/>
              </a:rPr>
              <a:t> [</a:t>
            </a:r>
            <a:r>
              <a:rPr lang="en-US" altLang="ko-KR" sz="1600" b="1" dirty="0">
                <a:solidFill>
                  <a:schemeClr val="tx1"/>
                </a:solidFill>
                <a:latin typeface="+mn-ea"/>
              </a:rPr>
              <a:t>201505,2,4,1,2,3,1,2,1,4,2],</a:t>
            </a:r>
          </a:p>
          <a:p>
            <a:pPr marL="180000">
              <a:lnSpc>
                <a:spcPct val="150000"/>
              </a:lnSpc>
            </a:pPr>
            <a:r>
              <a:rPr lang="en-US" altLang="ko-KR" sz="1600" b="1" dirty="0">
                <a:solidFill>
                  <a:schemeClr val="tx1"/>
                </a:solidFill>
                <a:latin typeface="+mn-ea"/>
              </a:rPr>
              <a:t>	    </a:t>
            </a:r>
            <a:r>
              <a:rPr lang="en-US" altLang="ko-KR" sz="1600" b="1" dirty="0" smtClean="0">
                <a:solidFill>
                  <a:schemeClr val="tx1"/>
                </a:solidFill>
                <a:latin typeface="+mn-ea"/>
              </a:rPr>
              <a:t> [</a:t>
            </a:r>
            <a:r>
              <a:rPr lang="en-US" altLang="ko-KR" sz="1600" b="1" dirty="0">
                <a:solidFill>
                  <a:schemeClr val="tx1"/>
                </a:solidFill>
                <a:latin typeface="+mn-ea"/>
              </a:rPr>
              <a:t>201506,4,4,1,2,3,1,2,1,2,4],</a:t>
            </a:r>
          </a:p>
          <a:p>
            <a:pPr marL="180000">
              <a:lnSpc>
                <a:spcPct val="150000"/>
              </a:lnSpc>
            </a:pPr>
            <a:r>
              <a:rPr lang="en-US" altLang="ko-KR" sz="1600" b="1" dirty="0">
                <a:solidFill>
                  <a:schemeClr val="tx1"/>
                </a:solidFill>
                <a:latin typeface="+mn-ea"/>
              </a:rPr>
              <a:t>	    </a:t>
            </a:r>
            <a:r>
              <a:rPr lang="en-US" altLang="ko-KR" sz="1600" b="1" dirty="0" smtClean="0">
                <a:solidFill>
                  <a:schemeClr val="tx1"/>
                </a:solidFill>
                <a:latin typeface="+mn-ea"/>
              </a:rPr>
              <a:t> [</a:t>
            </a:r>
            <a:r>
              <a:rPr lang="en-US" altLang="ko-KR" sz="1600" b="1" dirty="0">
                <a:solidFill>
                  <a:schemeClr val="tx1"/>
                </a:solidFill>
                <a:latin typeface="+mn-ea"/>
              </a:rPr>
              <a:t>201507,3,2,1,1,3,1,2,1,1,1]];</a:t>
            </a:r>
          </a:p>
          <a:p>
            <a:pPr marL="180000">
              <a:lnSpc>
                <a:spcPct val="150000"/>
              </a:lnSpc>
            </a:pPr>
            <a:r>
              <a:rPr lang="en-US" altLang="ko-KR" sz="1600" b="1" dirty="0" err="1" smtClean="0">
                <a:solidFill>
                  <a:schemeClr val="tx1"/>
                </a:solidFill>
                <a:latin typeface="+mn-ea"/>
              </a:rPr>
              <a:t>var</a:t>
            </a:r>
            <a:r>
              <a:rPr lang="en-US" altLang="ko-KR" sz="1600" b="1" dirty="0" smtClean="0">
                <a:solidFill>
                  <a:schemeClr val="tx1"/>
                </a:solidFill>
                <a:latin typeface="+mn-ea"/>
              </a:rPr>
              <a:t> </a:t>
            </a:r>
            <a:r>
              <a:rPr lang="en-US" altLang="ko-KR" sz="1600" b="1" dirty="0">
                <a:solidFill>
                  <a:schemeClr val="tx1"/>
                </a:solidFill>
                <a:latin typeface="+mn-ea"/>
              </a:rPr>
              <a:t>dab = </a:t>
            </a:r>
            <a:r>
              <a:rPr lang="en-US" altLang="ko-KR" sz="1600" b="1" dirty="0" smtClean="0">
                <a:solidFill>
                  <a:schemeClr val="tx1"/>
                </a:solidFill>
                <a:latin typeface="+mn-ea"/>
              </a:rPr>
              <a:t> [</a:t>
            </a:r>
            <a:r>
              <a:rPr lang="en-US" altLang="ko-KR" sz="1600" b="1" dirty="0">
                <a:solidFill>
                  <a:schemeClr val="tx1"/>
                </a:solidFill>
                <a:latin typeface="+mn-ea"/>
              </a:rPr>
              <a:t>3,4,1,2,3,1,2,1,3,4</a:t>
            </a:r>
            <a:r>
              <a:rPr lang="en-US" altLang="ko-KR" sz="1600" b="1" dirty="0" smtClean="0">
                <a:solidFill>
                  <a:schemeClr val="tx1"/>
                </a:solidFill>
                <a:latin typeface="+mn-ea"/>
              </a:rPr>
              <a:t>];</a:t>
            </a:r>
          </a:p>
          <a:p>
            <a:pPr marL="180000">
              <a:lnSpc>
                <a:spcPct val="150000"/>
              </a:lnSpc>
            </a:pPr>
            <a:r>
              <a:rPr lang="en-US" altLang="ko-KR" sz="1600" b="1" dirty="0" err="1">
                <a:solidFill>
                  <a:schemeClr val="tx1"/>
                </a:solidFill>
                <a:latin typeface="+mn-ea"/>
              </a:rPr>
              <a:t>v</a:t>
            </a:r>
            <a:r>
              <a:rPr lang="en-US" altLang="ko-KR" sz="1600" b="1" dirty="0" err="1" smtClean="0">
                <a:solidFill>
                  <a:schemeClr val="tx1"/>
                </a:solidFill>
                <a:latin typeface="+mn-ea"/>
              </a:rPr>
              <a:t>ar</a:t>
            </a:r>
            <a:r>
              <a:rPr lang="en-US" altLang="ko-KR" sz="1600" b="1" dirty="0" smtClean="0">
                <a:solidFill>
                  <a:schemeClr val="tx1"/>
                </a:solidFill>
                <a:latin typeface="+mn-ea"/>
              </a:rPr>
              <a:t> </a:t>
            </a:r>
            <a:r>
              <a:rPr lang="en-US" altLang="ko-KR" sz="1600" b="1" dirty="0" err="1" smtClean="0">
                <a:solidFill>
                  <a:schemeClr val="tx1"/>
                </a:solidFill>
                <a:latin typeface="+mn-ea"/>
              </a:rPr>
              <a:t>i</a:t>
            </a:r>
            <a:r>
              <a:rPr lang="en-US" altLang="ko-KR" sz="1600" b="1" dirty="0" smtClean="0">
                <a:solidFill>
                  <a:schemeClr val="tx1"/>
                </a:solidFill>
                <a:latin typeface="+mn-ea"/>
              </a:rPr>
              <a:t>, j, score; </a:t>
            </a:r>
            <a:endParaRPr lang="en-US" altLang="ko-KR" sz="1600" b="1" dirty="0">
              <a:solidFill>
                <a:schemeClr val="tx1"/>
              </a:solidFill>
              <a:latin typeface="+mn-ea"/>
            </a:endParaRPr>
          </a:p>
          <a:p>
            <a:pPr marL="180000">
              <a:lnSpc>
                <a:spcPct val="150000"/>
              </a:lnSpc>
            </a:pPr>
            <a:r>
              <a:rPr lang="en-US" altLang="ko-KR" sz="1600" b="1" dirty="0" err="1" smtClean="0">
                <a:solidFill>
                  <a:schemeClr val="tx1"/>
                </a:solidFill>
                <a:latin typeface="+mn-ea"/>
              </a:rPr>
              <a:t>document.write</a:t>
            </a:r>
            <a:r>
              <a:rPr lang="en-US" altLang="ko-KR" sz="1600" b="1" dirty="0">
                <a:solidFill>
                  <a:schemeClr val="tx1"/>
                </a:solidFill>
                <a:latin typeface="+mn-ea"/>
              </a:rPr>
              <a:t>(" &amp;</a:t>
            </a:r>
            <a:r>
              <a:rPr lang="en-US" altLang="ko-KR" sz="1600" b="1" dirty="0" err="1">
                <a:solidFill>
                  <a:schemeClr val="tx1"/>
                </a:solidFill>
                <a:latin typeface="+mn-ea"/>
              </a:rPr>
              <a:t>nbsp</a:t>
            </a:r>
            <a:r>
              <a:rPr lang="en-US" altLang="ko-KR" sz="1600" b="1" dirty="0">
                <a:solidFill>
                  <a:schemeClr val="tx1"/>
                </a:solidFill>
                <a:latin typeface="+mn-ea"/>
              </a:rPr>
              <a:t>;</a:t>
            </a:r>
            <a:r>
              <a:rPr lang="ko-KR" altLang="en-US" sz="1600" b="1" dirty="0">
                <a:solidFill>
                  <a:schemeClr val="tx1"/>
                </a:solidFill>
                <a:latin typeface="+mn-ea"/>
              </a:rPr>
              <a:t>학번 </a:t>
            </a:r>
            <a:r>
              <a:rPr lang="en-US" altLang="ko-KR" sz="1600" b="1" dirty="0">
                <a:solidFill>
                  <a:schemeClr val="tx1"/>
                </a:solidFill>
                <a:latin typeface="+mn-ea"/>
              </a:rPr>
              <a:t>&amp;</a:t>
            </a:r>
            <a:r>
              <a:rPr lang="en-US" altLang="ko-KR" sz="1600" b="1" dirty="0" err="1">
                <a:solidFill>
                  <a:schemeClr val="tx1"/>
                </a:solidFill>
                <a:latin typeface="+mn-ea"/>
              </a:rPr>
              <a:t>nbsp</a:t>
            </a:r>
            <a:r>
              <a:rPr lang="en-US" altLang="ko-KR" sz="1600" b="1" dirty="0">
                <a:solidFill>
                  <a:schemeClr val="tx1"/>
                </a:solidFill>
                <a:latin typeface="+mn-ea"/>
              </a:rPr>
              <a:t>;&amp;</a:t>
            </a:r>
            <a:r>
              <a:rPr lang="en-US" altLang="ko-KR" sz="1600" b="1" dirty="0" err="1">
                <a:solidFill>
                  <a:schemeClr val="tx1"/>
                </a:solidFill>
                <a:latin typeface="+mn-ea"/>
              </a:rPr>
              <a:t>nbsp</a:t>
            </a:r>
            <a:r>
              <a:rPr lang="en-US" altLang="ko-KR" sz="1600" b="1" dirty="0">
                <a:solidFill>
                  <a:schemeClr val="tx1"/>
                </a:solidFill>
                <a:latin typeface="+mn-ea"/>
              </a:rPr>
              <a:t>;&amp;</a:t>
            </a:r>
            <a:r>
              <a:rPr lang="en-US" altLang="ko-KR" sz="1600" b="1" dirty="0" err="1">
                <a:solidFill>
                  <a:schemeClr val="tx1"/>
                </a:solidFill>
                <a:latin typeface="+mn-ea"/>
              </a:rPr>
              <a:t>nbsp</a:t>
            </a:r>
            <a:r>
              <a:rPr lang="en-US" altLang="ko-KR" sz="1600" b="1" dirty="0">
                <a:solidFill>
                  <a:schemeClr val="tx1"/>
                </a:solidFill>
                <a:latin typeface="+mn-ea"/>
              </a:rPr>
              <a:t>;&amp;</a:t>
            </a:r>
            <a:r>
              <a:rPr lang="en-US" altLang="ko-KR" sz="1600" b="1" dirty="0" err="1">
                <a:solidFill>
                  <a:schemeClr val="tx1"/>
                </a:solidFill>
                <a:latin typeface="+mn-ea"/>
              </a:rPr>
              <a:t>nbsp</a:t>
            </a:r>
            <a:r>
              <a:rPr lang="en-US" altLang="ko-KR" sz="1600" b="1" dirty="0">
                <a:solidFill>
                  <a:schemeClr val="tx1"/>
                </a:solidFill>
                <a:latin typeface="+mn-ea"/>
              </a:rPr>
              <a:t>;&amp;</a:t>
            </a:r>
            <a:r>
              <a:rPr lang="en-US" altLang="ko-KR" sz="1600" b="1" dirty="0" err="1">
                <a:solidFill>
                  <a:schemeClr val="tx1"/>
                </a:solidFill>
                <a:latin typeface="+mn-ea"/>
              </a:rPr>
              <a:t>nbsp</a:t>
            </a:r>
            <a:r>
              <a:rPr lang="en-US" altLang="ko-KR" sz="1600" b="1" dirty="0">
                <a:solidFill>
                  <a:schemeClr val="tx1"/>
                </a:solidFill>
                <a:latin typeface="+mn-ea"/>
              </a:rPr>
              <a:t>; 1 &amp;</a:t>
            </a:r>
            <a:r>
              <a:rPr lang="en-US" altLang="ko-KR" sz="1600" b="1" dirty="0" err="1">
                <a:solidFill>
                  <a:schemeClr val="tx1"/>
                </a:solidFill>
                <a:latin typeface="+mn-ea"/>
              </a:rPr>
              <a:t>nbsp</a:t>
            </a:r>
            <a:r>
              <a:rPr lang="en-US" altLang="ko-KR" sz="1600" b="1" dirty="0">
                <a:solidFill>
                  <a:schemeClr val="tx1"/>
                </a:solidFill>
                <a:latin typeface="+mn-ea"/>
              </a:rPr>
              <a:t>;&amp;</a:t>
            </a:r>
            <a:r>
              <a:rPr lang="en-US" altLang="ko-KR" sz="1600" b="1" dirty="0" err="1">
                <a:solidFill>
                  <a:schemeClr val="tx1"/>
                </a:solidFill>
                <a:latin typeface="+mn-ea"/>
              </a:rPr>
              <a:t>nbsp</a:t>
            </a:r>
            <a:r>
              <a:rPr lang="en-US" altLang="ko-KR" sz="1600" b="1" dirty="0">
                <a:solidFill>
                  <a:schemeClr val="tx1"/>
                </a:solidFill>
                <a:latin typeface="+mn-ea"/>
              </a:rPr>
              <a:t>; 2 &amp;</a:t>
            </a:r>
            <a:r>
              <a:rPr lang="en-US" altLang="ko-KR" sz="1600" b="1" dirty="0" err="1">
                <a:solidFill>
                  <a:schemeClr val="tx1"/>
                </a:solidFill>
                <a:latin typeface="+mn-ea"/>
              </a:rPr>
              <a:t>nbsp</a:t>
            </a:r>
            <a:r>
              <a:rPr lang="en-US" altLang="ko-KR" sz="1600" b="1" dirty="0">
                <a:solidFill>
                  <a:schemeClr val="tx1"/>
                </a:solidFill>
                <a:latin typeface="+mn-ea"/>
              </a:rPr>
              <a:t>;&amp;nbsp;3 &amp;</a:t>
            </a:r>
            <a:r>
              <a:rPr lang="en-US" altLang="ko-KR" sz="1600" b="1" dirty="0" err="1">
                <a:solidFill>
                  <a:schemeClr val="tx1"/>
                </a:solidFill>
                <a:latin typeface="+mn-ea"/>
              </a:rPr>
              <a:t>nbsp</a:t>
            </a:r>
            <a:r>
              <a:rPr lang="en-US" altLang="ko-KR" sz="1600" b="1" dirty="0">
                <a:solidFill>
                  <a:schemeClr val="tx1"/>
                </a:solidFill>
                <a:latin typeface="+mn-ea"/>
              </a:rPr>
              <a:t>;&amp;nbsp;4 &amp;</a:t>
            </a:r>
            <a:r>
              <a:rPr lang="en-US" altLang="ko-KR" sz="1600" b="1" dirty="0" err="1">
                <a:solidFill>
                  <a:schemeClr val="tx1"/>
                </a:solidFill>
                <a:latin typeface="+mn-ea"/>
              </a:rPr>
              <a:t>nbsp</a:t>
            </a:r>
            <a:r>
              <a:rPr lang="en-US" altLang="ko-KR" sz="1600" b="1" dirty="0">
                <a:solidFill>
                  <a:schemeClr val="tx1"/>
                </a:solidFill>
                <a:latin typeface="+mn-ea"/>
              </a:rPr>
              <a:t>;&amp;nbsp;5 &amp;</a:t>
            </a:r>
            <a:r>
              <a:rPr lang="en-US" altLang="ko-KR" sz="1600" b="1" dirty="0" err="1">
                <a:solidFill>
                  <a:schemeClr val="tx1"/>
                </a:solidFill>
                <a:latin typeface="+mn-ea"/>
              </a:rPr>
              <a:t>nbsp</a:t>
            </a:r>
            <a:r>
              <a:rPr lang="en-US" altLang="ko-KR" sz="1600" b="1" dirty="0">
                <a:solidFill>
                  <a:schemeClr val="tx1"/>
                </a:solidFill>
                <a:latin typeface="+mn-ea"/>
              </a:rPr>
              <a:t>;&amp;nbsp;6 &amp;</a:t>
            </a:r>
            <a:r>
              <a:rPr lang="en-US" altLang="ko-KR" sz="1600" b="1" dirty="0" err="1">
                <a:solidFill>
                  <a:schemeClr val="tx1"/>
                </a:solidFill>
                <a:latin typeface="+mn-ea"/>
              </a:rPr>
              <a:t>nbsp</a:t>
            </a:r>
            <a:r>
              <a:rPr lang="en-US" altLang="ko-KR" sz="1600" b="1" dirty="0">
                <a:solidFill>
                  <a:schemeClr val="tx1"/>
                </a:solidFill>
                <a:latin typeface="+mn-ea"/>
              </a:rPr>
              <a:t>;&amp;nbsp;7 &amp;</a:t>
            </a:r>
            <a:r>
              <a:rPr lang="en-US" altLang="ko-KR" sz="1600" b="1" dirty="0" err="1">
                <a:solidFill>
                  <a:schemeClr val="tx1"/>
                </a:solidFill>
                <a:latin typeface="+mn-ea"/>
              </a:rPr>
              <a:t>nbsp</a:t>
            </a:r>
            <a:r>
              <a:rPr lang="en-US" altLang="ko-KR" sz="1600" b="1" dirty="0">
                <a:solidFill>
                  <a:schemeClr val="tx1"/>
                </a:solidFill>
                <a:latin typeface="+mn-ea"/>
              </a:rPr>
              <a:t>;&amp;nbsp;8 &amp;</a:t>
            </a:r>
            <a:r>
              <a:rPr lang="en-US" altLang="ko-KR" sz="1600" b="1" dirty="0" err="1">
                <a:solidFill>
                  <a:schemeClr val="tx1"/>
                </a:solidFill>
                <a:latin typeface="+mn-ea"/>
              </a:rPr>
              <a:t>nbsp</a:t>
            </a:r>
            <a:r>
              <a:rPr lang="en-US" altLang="ko-KR" sz="1600" b="1" dirty="0">
                <a:solidFill>
                  <a:schemeClr val="tx1"/>
                </a:solidFill>
                <a:latin typeface="+mn-ea"/>
              </a:rPr>
              <a:t>;&amp;nbsp;9 &amp;nbsp;10 &amp;</a:t>
            </a:r>
            <a:r>
              <a:rPr lang="en-US" altLang="ko-KR" sz="1600" b="1" dirty="0" err="1">
                <a:solidFill>
                  <a:schemeClr val="tx1"/>
                </a:solidFill>
                <a:latin typeface="+mn-ea"/>
              </a:rPr>
              <a:t>nbsp</a:t>
            </a:r>
            <a:r>
              <a:rPr lang="en-US" altLang="ko-KR" sz="1600" b="1" dirty="0">
                <a:solidFill>
                  <a:schemeClr val="tx1"/>
                </a:solidFill>
                <a:latin typeface="+mn-ea"/>
              </a:rPr>
              <a:t>;&amp;</a:t>
            </a:r>
            <a:r>
              <a:rPr lang="en-US" altLang="ko-KR" sz="1600" b="1" dirty="0" err="1">
                <a:solidFill>
                  <a:schemeClr val="tx1"/>
                </a:solidFill>
                <a:latin typeface="+mn-ea"/>
              </a:rPr>
              <a:t>nbsp</a:t>
            </a:r>
            <a:r>
              <a:rPr lang="en-US" altLang="ko-KR" sz="1600" b="1" dirty="0">
                <a:solidFill>
                  <a:schemeClr val="tx1"/>
                </a:solidFill>
                <a:latin typeface="+mn-ea"/>
              </a:rPr>
              <a:t>;&amp;</a:t>
            </a:r>
            <a:r>
              <a:rPr lang="en-US" altLang="ko-KR" sz="1600" b="1" dirty="0" err="1">
                <a:solidFill>
                  <a:schemeClr val="tx1"/>
                </a:solidFill>
                <a:latin typeface="+mn-ea"/>
              </a:rPr>
              <a:t>nbsp</a:t>
            </a:r>
            <a:r>
              <a:rPr lang="en-US" altLang="ko-KR" sz="1600" b="1" dirty="0">
                <a:solidFill>
                  <a:schemeClr val="tx1"/>
                </a:solidFill>
                <a:latin typeface="+mn-ea"/>
              </a:rPr>
              <a:t>; </a:t>
            </a:r>
            <a:r>
              <a:rPr lang="ko-KR" altLang="en-US" sz="1600" b="1" dirty="0">
                <a:solidFill>
                  <a:schemeClr val="tx1"/>
                </a:solidFill>
                <a:latin typeface="+mn-ea"/>
              </a:rPr>
              <a:t>점수 </a:t>
            </a:r>
            <a:r>
              <a:rPr lang="en-US" altLang="ko-KR" sz="1600" b="1" dirty="0">
                <a:solidFill>
                  <a:schemeClr val="tx1"/>
                </a:solidFill>
                <a:latin typeface="+mn-ea"/>
              </a:rPr>
              <a:t>&lt;BR&gt;");</a:t>
            </a:r>
          </a:p>
          <a:p>
            <a:pPr marL="180000">
              <a:lnSpc>
                <a:spcPct val="150000"/>
              </a:lnSpc>
            </a:pPr>
            <a:endParaRPr lang="en-US" altLang="ko-KR" sz="1600" b="1" dirty="0">
              <a:solidFill>
                <a:schemeClr val="tx1"/>
              </a:solidFill>
              <a:latin typeface="+mn-ea"/>
            </a:endParaRPr>
          </a:p>
          <a:p>
            <a:pPr marL="180000">
              <a:lnSpc>
                <a:spcPts val="2100"/>
              </a:lnSpc>
            </a:pPr>
            <a:r>
              <a:rPr lang="en-US" altLang="ko-KR" sz="1600" b="1" dirty="0">
                <a:solidFill>
                  <a:schemeClr val="tx1"/>
                </a:solidFill>
                <a:latin typeface="+mn-ea"/>
              </a:rPr>
              <a:t>			</a:t>
            </a:r>
            <a:endParaRPr lang="en-US" altLang="ko-KR" sz="1600" b="1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8711559" y="6145559"/>
            <a:ext cx="67197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b="1" dirty="0" smtClean="0">
                <a:solidFill>
                  <a:srgbClr val="FF0000"/>
                </a:solidFill>
              </a:rPr>
              <a:t>(</a:t>
            </a:r>
            <a:r>
              <a:rPr lang="ko-KR" altLang="en-US" b="1" dirty="0" smtClean="0">
                <a:solidFill>
                  <a:srgbClr val="FF0000"/>
                </a:solidFill>
              </a:rPr>
              <a:t>계속</a:t>
            </a:r>
            <a:r>
              <a:rPr lang="en-US" altLang="ko-KR" b="1" dirty="0" smtClean="0">
                <a:solidFill>
                  <a:srgbClr val="FF0000"/>
                </a:solidFill>
              </a:rPr>
              <a:t>)</a:t>
            </a:r>
            <a:endParaRPr lang="ko-KR" altLang="en-US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2651331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제목 1"/>
          <p:cNvSpPr>
            <a:spLocks noGrp="1"/>
          </p:cNvSpPr>
          <p:nvPr>
            <p:ph type="title"/>
          </p:nvPr>
        </p:nvSpPr>
        <p:spPr>
          <a:xfrm>
            <a:off x="742984" y="202148"/>
            <a:ext cx="1336904" cy="369332"/>
          </a:xfrm>
        </p:spPr>
        <p:txBody>
          <a:bodyPr/>
          <a:lstStyle/>
          <a:p>
            <a:r>
              <a:rPr lang="en-US" altLang="ko-KR" dirty="0" smtClean="0"/>
              <a:t> </a:t>
            </a:r>
            <a:r>
              <a:rPr lang="ko-KR" altLang="en-US" dirty="0" smtClean="0"/>
              <a:t>제출문</a:t>
            </a:r>
            <a:r>
              <a:rPr lang="ko-KR" altLang="en-US" dirty="0"/>
              <a:t>제</a:t>
            </a:r>
          </a:p>
        </p:txBody>
      </p:sp>
      <p:sp>
        <p:nvSpPr>
          <p:cNvPr id="10" name="직사각형 9"/>
          <p:cNvSpPr/>
          <p:nvPr/>
        </p:nvSpPr>
        <p:spPr>
          <a:xfrm>
            <a:off x="746472" y="1196752"/>
            <a:ext cx="8645500" cy="5256583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80000">
              <a:lnSpc>
                <a:spcPct val="150000"/>
              </a:lnSpc>
            </a:pPr>
            <a:r>
              <a:rPr lang="en-US" altLang="ko-KR" sz="1600" b="1" dirty="0">
                <a:solidFill>
                  <a:schemeClr val="tx1"/>
                </a:solidFill>
                <a:latin typeface="+mn-ea"/>
              </a:rPr>
              <a:t>for(</a:t>
            </a:r>
            <a:r>
              <a:rPr lang="en-US" altLang="ko-KR" sz="1600" b="1" dirty="0" err="1">
                <a:solidFill>
                  <a:schemeClr val="tx1"/>
                </a:solidFill>
                <a:latin typeface="+mn-ea"/>
              </a:rPr>
              <a:t>i</a:t>
            </a:r>
            <a:r>
              <a:rPr lang="en-US" altLang="ko-KR" sz="1600" b="1" dirty="0">
                <a:solidFill>
                  <a:schemeClr val="tx1"/>
                </a:solidFill>
                <a:latin typeface="+mn-ea"/>
              </a:rPr>
              <a:t>=0; </a:t>
            </a:r>
            <a:r>
              <a:rPr lang="en-US" altLang="ko-KR" sz="1600" b="1" dirty="0" err="1">
                <a:solidFill>
                  <a:schemeClr val="tx1"/>
                </a:solidFill>
                <a:latin typeface="+mn-ea"/>
              </a:rPr>
              <a:t>i</a:t>
            </a:r>
            <a:r>
              <a:rPr lang="en-US" altLang="ko-KR" sz="1600" b="1" dirty="0">
                <a:solidFill>
                  <a:schemeClr val="tx1"/>
                </a:solidFill>
                <a:latin typeface="+mn-ea"/>
              </a:rPr>
              <a:t>&lt;7; </a:t>
            </a:r>
            <a:r>
              <a:rPr lang="en-US" altLang="ko-KR" sz="1600" b="1" dirty="0" err="1">
                <a:solidFill>
                  <a:schemeClr val="tx1"/>
                </a:solidFill>
                <a:latin typeface="+mn-ea"/>
              </a:rPr>
              <a:t>i</a:t>
            </a:r>
            <a:r>
              <a:rPr lang="en-US" altLang="ko-KR" sz="1600" b="1" dirty="0">
                <a:solidFill>
                  <a:schemeClr val="tx1"/>
                </a:solidFill>
                <a:latin typeface="+mn-ea"/>
              </a:rPr>
              <a:t>++) {</a:t>
            </a:r>
          </a:p>
          <a:p>
            <a:pPr marL="180000">
              <a:lnSpc>
                <a:spcPct val="150000"/>
              </a:lnSpc>
            </a:pPr>
            <a:r>
              <a:rPr lang="en-US" altLang="ko-KR" sz="1600" b="1" dirty="0">
                <a:solidFill>
                  <a:schemeClr val="tx1"/>
                </a:solidFill>
                <a:latin typeface="+mn-ea"/>
              </a:rPr>
              <a:t>      score = 0;</a:t>
            </a:r>
          </a:p>
          <a:p>
            <a:pPr marL="180000">
              <a:lnSpc>
                <a:spcPct val="150000"/>
              </a:lnSpc>
            </a:pPr>
            <a:r>
              <a:rPr lang="en-US" altLang="ko-KR" sz="1600" b="1" dirty="0">
                <a:solidFill>
                  <a:schemeClr val="tx1"/>
                </a:solidFill>
                <a:latin typeface="+mn-ea"/>
              </a:rPr>
              <a:t>      </a:t>
            </a:r>
            <a:r>
              <a:rPr lang="en-US" altLang="ko-KR" sz="1600" b="1" dirty="0" err="1">
                <a:solidFill>
                  <a:schemeClr val="tx1"/>
                </a:solidFill>
                <a:latin typeface="+mn-ea"/>
              </a:rPr>
              <a:t>document.write</a:t>
            </a:r>
            <a:r>
              <a:rPr lang="en-US" altLang="ko-KR" sz="1600" b="1" dirty="0">
                <a:solidFill>
                  <a:schemeClr val="tx1"/>
                </a:solidFill>
                <a:latin typeface="+mn-ea"/>
              </a:rPr>
              <a:t>(</a:t>
            </a:r>
            <a:r>
              <a:rPr lang="en-US" altLang="ko-KR" sz="1600" b="1" dirty="0" err="1">
                <a:solidFill>
                  <a:schemeClr val="tx1"/>
                </a:solidFill>
                <a:latin typeface="+mn-ea"/>
              </a:rPr>
              <a:t>hak</a:t>
            </a:r>
            <a:r>
              <a:rPr lang="en-US" altLang="ko-KR" sz="1600" b="1" dirty="0">
                <a:solidFill>
                  <a:schemeClr val="tx1"/>
                </a:solidFill>
                <a:latin typeface="+mn-ea"/>
              </a:rPr>
              <a:t>[</a:t>
            </a:r>
            <a:r>
              <a:rPr lang="en-US" altLang="ko-KR" sz="1600" b="1" dirty="0" err="1">
                <a:solidFill>
                  <a:schemeClr val="tx1"/>
                </a:solidFill>
                <a:latin typeface="+mn-ea"/>
              </a:rPr>
              <a:t>i</a:t>
            </a:r>
            <a:r>
              <a:rPr lang="en-US" altLang="ko-KR" sz="1600" b="1" dirty="0">
                <a:solidFill>
                  <a:schemeClr val="tx1"/>
                </a:solidFill>
                <a:latin typeface="+mn-ea"/>
              </a:rPr>
              <a:t>][0] +"&amp;</a:t>
            </a:r>
            <a:r>
              <a:rPr lang="en-US" altLang="ko-KR" sz="1600" b="1" dirty="0" err="1">
                <a:solidFill>
                  <a:schemeClr val="tx1"/>
                </a:solidFill>
                <a:latin typeface="+mn-ea"/>
              </a:rPr>
              <a:t>nbsp</a:t>
            </a:r>
            <a:r>
              <a:rPr lang="en-US" altLang="ko-KR" sz="1600" b="1" dirty="0">
                <a:solidFill>
                  <a:schemeClr val="tx1"/>
                </a:solidFill>
                <a:latin typeface="+mn-ea"/>
              </a:rPr>
              <a:t>;&amp;</a:t>
            </a:r>
            <a:r>
              <a:rPr lang="en-US" altLang="ko-KR" sz="1600" b="1" dirty="0" err="1">
                <a:solidFill>
                  <a:schemeClr val="tx1"/>
                </a:solidFill>
                <a:latin typeface="+mn-ea"/>
              </a:rPr>
              <a:t>nbsp</a:t>
            </a:r>
            <a:r>
              <a:rPr lang="en-US" altLang="ko-KR" sz="1600" b="1" dirty="0">
                <a:solidFill>
                  <a:schemeClr val="tx1"/>
                </a:solidFill>
                <a:latin typeface="+mn-ea"/>
              </a:rPr>
              <a:t>;&amp;</a:t>
            </a:r>
            <a:r>
              <a:rPr lang="en-US" altLang="ko-KR" sz="1600" b="1" dirty="0" err="1">
                <a:solidFill>
                  <a:schemeClr val="tx1"/>
                </a:solidFill>
                <a:latin typeface="+mn-ea"/>
              </a:rPr>
              <a:t>nbsp</a:t>
            </a:r>
            <a:r>
              <a:rPr lang="en-US" altLang="ko-KR" sz="1600" b="1" dirty="0">
                <a:solidFill>
                  <a:schemeClr val="tx1"/>
                </a:solidFill>
                <a:latin typeface="+mn-ea"/>
              </a:rPr>
              <a:t>; "); </a:t>
            </a:r>
            <a:endParaRPr lang="en-US" altLang="ko-KR" sz="1600" b="1" dirty="0" smtClean="0">
              <a:solidFill>
                <a:schemeClr val="tx1"/>
              </a:solidFill>
              <a:latin typeface="+mn-ea"/>
            </a:endParaRPr>
          </a:p>
          <a:p>
            <a:pPr marL="180000">
              <a:lnSpc>
                <a:spcPct val="150000"/>
              </a:lnSpc>
            </a:pPr>
            <a:r>
              <a:rPr lang="en-US" altLang="ko-KR" sz="1600" b="1" dirty="0">
                <a:solidFill>
                  <a:schemeClr val="tx1"/>
                </a:solidFill>
                <a:latin typeface="+mn-ea"/>
              </a:rPr>
              <a:t> </a:t>
            </a:r>
            <a:r>
              <a:rPr lang="en-US" altLang="ko-KR" sz="1600" b="1" dirty="0" smtClean="0">
                <a:solidFill>
                  <a:schemeClr val="tx1"/>
                </a:solidFill>
                <a:latin typeface="+mn-ea"/>
              </a:rPr>
              <a:t>     for(j=1</a:t>
            </a:r>
            <a:r>
              <a:rPr lang="en-US" altLang="ko-KR" sz="1600" b="1" dirty="0">
                <a:solidFill>
                  <a:schemeClr val="tx1"/>
                </a:solidFill>
                <a:latin typeface="+mn-ea"/>
              </a:rPr>
              <a:t>; j&lt;11; </a:t>
            </a:r>
            <a:r>
              <a:rPr lang="en-US" altLang="ko-KR" sz="1600" b="1" dirty="0" err="1">
                <a:solidFill>
                  <a:schemeClr val="tx1"/>
                </a:solidFill>
                <a:latin typeface="+mn-ea"/>
              </a:rPr>
              <a:t>j++</a:t>
            </a:r>
            <a:r>
              <a:rPr lang="en-US" altLang="ko-KR" sz="1600" b="1" dirty="0">
                <a:solidFill>
                  <a:schemeClr val="tx1"/>
                </a:solidFill>
                <a:latin typeface="+mn-ea"/>
              </a:rPr>
              <a:t>) {</a:t>
            </a:r>
          </a:p>
          <a:p>
            <a:pPr marL="180000">
              <a:lnSpc>
                <a:spcPct val="150000"/>
              </a:lnSpc>
            </a:pPr>
            <a:r>
              <a:rPr lang="en-US" altLang="ko-KR" sz="1600" b="1" dirty="0" smtClean="0">
                <a:solidFill>
                  <a:schemeClr val="tx1"/>
                </a:solidFill>
                <a:latin typeface="+mn-ea"/>
              </a:rPr>
              <a:t>            if(</a:t>
            </a:r>
            <a:r>
              <a:rPr lang="en-US" altLang="ko-KR" sz="1600" b="1" dirty="0" err="1" smtClean="0">
                <a:solidFill>
                  <a:schemeClr val="tx1"/>
                </a:solidFill>
                <a:latin typeface="+mn-ea"/>
              </a:rPr>
              <a:t>hak</a:t>
            </a:r>
            <a:r>
              <a:rPr lang="en-US" altLang="ko-KR" sz="1600" b="1" dirty="0" smtClean="0">
                <a:solidFill>
                  <a:schemeClr val="tx1"/>
                </a:solidFill>
                <a:latin typeface="+mn-ea"/>
              </a:rPr>
              <a:t>[</a:t>
            </a:r>
            <a:r>
              <a:rPr lang="en-US" altLang="ko-KR" sz="1600" b="1" dirty="0" err="1" smtClean="0">
                <a:solidFill>
                  <a:schemeClr val="tx1"/>
                </a:solidFill>
                <a:latin typeface="+mn-ea"/>
              </a:rPr>
              <a:t>i</a:t>
            </a:r>
            <a:r>
              <a:rPr lang="en-US" altLang="ko-KR" sz="1600" b="1" dirty="0">
                <a:solidFill>
                  <a:schemeClr val="tx1"/>
                </a:solidFill>
                <a:latin typeface="+mn-ea"/>
              </a:rPr>
              <a:t>][j] == dab[j-1]) {</a:t>
            </a:r>
          </a:p>
          <a:p>
            <a:pPr marL="180000">
              <a:lnSpc>
                <a:spcPct val="150000"/>
              </a:lnSpc>
            </a:pPr>
            <a:r>
              <a:rPr lang="en-US" altLang="ko-KR" sz="1600" b="1" dirty="0" smtClean="0">
                <a:solidFill>
                  <a:schemeClr val="tx1"/>
                </a:solidFill>
                <a:latin typeface="+mn-ea"/>
              </a:rPr>
              <a:t>                  </a:t>
            </a:r>
            <a:r>
              <a:rPr lang="en-US" altLang="ko-KR" sz="1600" b="1" dirty="0" err="1" smtClean="0">
                <a:solidFill>
                  <a:schemeClr val="tx1"/>
                </a:solidFill>
                <a:latin typeface="+mn-ea"/>
              </a:rPr>
              <a:t>document.write</a:t>
            </a:r>
            <a:r>
              <a:rPr lang="en-US" altLang="ko-KR" sz="1600" b="1" dirty="0">
                <a:solidFill>
                  <a:schemeClr val="tx1"/>
                </a:solidFill>
                <a:latin typeface="+mn-ea"/>
              </a:rPr>
              <a:t>("&lt;font size=5&gt; ○&lt;/font&gt;");</a:t>
            </a:r>
          </a:p>
          <a:p>
            <a:pPr marL="180000">
              <a:lnSpc>
                <a:spcPct val="150000"/>
              </a:lnSpc>
            </a:pPr>
            <a:r>
              <a:rPr lang="en-US" altLang="ko-KR" sz="1600" b="1" dirty="0">
                <a:solidFill>
                  <a:schemeClr val="tx1"/>
                </a:solidFill>
                <a:latin typeface="+mn-ea"/>
              </a:rPr>
              <a:t>	</a:t>
            </a:r>
            <a:r>
              <a:rPr lang="en-US" altLang="ko-KR" sz="1600" b="1" dirty="0" smtClean="0">
                <a:solidFill>
                  <a:schemeClr val="tx1"/>
                </a:solidFill>
                <a:latin typeface="+mn-ea"/>
              </a:rPr>
              <a:t>        score </a:t>
            </a:r>
            <a:r>
              <a:rPr lang="en-US" altLang="ko-KR" sz="1600" b="1" dirty="0">
                <a:solidFill>
                  <a:schemeClr val="tx1"/>
                </a:solidFill>
                <a:latin typeface="+mn-ea"/>
              </a:rPr>
              <a:t>+= 10;</a:t>
            </a:r>
          </a:p>
          <a:p>
            <a:pPr marL="180000">
              <a:lnSpc>
                <a:spcPct val="150000"/>
              </a:lnSpc>
            </a:pPr>
            <a:r>
              <a:rPr lang="en-US" altLang="ko-KR" sz="1600" b="1" dirty="0" smtClean="0">
                <a:solidFill>
                  <a:schemeClr val="tx1"/>
                </a:solidFill>
                <a:latin typeface="+mn-ea"/>
              </a:rPr>
              <a:t>            } </a:t>
            </a:r>
            <a:r>
              <a:rPr lang="en-US" altLang="ko-KR" sz="1600" b="1" dirty="0">
                <a:solidFill>
                  <a:schemeClr val="tx1"/>
                </a:solidFill>
                <a:latin typeface="+mn-ea"/>
              </a:rPr>
              <a:t>else {</a:t>
            </a:r>
          </a:p>
          <a:p>
            <a:pPr marL="180000">
              <a:lnSpc>
                <a:spcPct val="150000"/>
              </a:lnSpc>
            </a:pPr>
            <a:r>
              <a:rPr lang="en-US" altLang="ko-KR" sz="1600" b="1" dirty="0" smtClean="0">
                <a:solidFill>
                  <a:schemeClr val="tx1"/>
                </a:solidFill>
                <a:latin typeface="+mn-ea"/>
              </a:rPr>
              <a:t>                  </a:t>
            </a:r>
            <a:r>
              <a:rPr lang="en-US" altLang="ko-KR" sz="1600" b="1" dirty="0" err="1" smtClean="0">
                <a:solidFill>
                  <a:schemeClr val="tx1"/>
                </a:solidFill>
                <a:latin typeface="+mn-ea"/>
              </a:rPr>
              <a:t>document.write</a:t>
            </a:r>
            <a:r>
              <a:rPr lang="en-US" altLang="ko-KR" sz="1600" b="1" dirty="0">
                <a:solidFill>
                  <a:schemeClr val="tx1"/>
                </a:solidFill>
                <a:latin typeface="+mn-ea"/>
              </a:rPr>
              <a:t>("&lt;font size=5&gt; ×&lt;/font&gt;");</a:t>
            </a:r>
          </a:p>
          <a:p>
            <a:pPr marL="180000">
              <a:lnSpc>
                <a:spcPct val="150000"/>
              </a:lnSpc>
            </a:pPr>
            <a:r>
              <a:rPr lang="en-US" altLang="ko-KR" sz="1600" b="1" dirty="0" smtClean="0">
                <a:solidFill>
                  <a:schemeClr val="tx1"/>
                </a:solidFill>
                <a:latin typeface="+mn-ea"/>
              </a:rPr>
              <a:t>            }</a:t>
            </a:r>
            <a:endParaRPr lang="en-US" altLang="ko-KR" sz="1600" b="1" dirty="0">
              <a:solidFill>
                <a:schemeClr val="tx1"/>
              </a:solidFill>
              <a:latin typeface="+mn-ea"/>
            </a:endParaRPr>
          </a:p>
          <a:p>
            <a:pPr marL="180000">
              <a:lnSpc>
                <a:spcPct val="150000"/>
              </a:lnSpc>
            </a:pPr>
            <a:r>
              <a:rPr lang="en-US" altLang="ko-KR" sz="1600" b="1" dirty="0" smtClean="0">
                <a:solidFill>
                  <a:schemeClr val="tx1"/>
                </a:solidFill>
                <a:latin typeface="+mn-ea"/>
              </a:rPr>
              <a:t>      }</a:t>
            </a:r>
            <a:endParaRPr lang="en-US" altLang="ko-KR" sz="1600" b="1" dirty="0">
              <a:solidFill>
                <a:schemeClr val="tx1"/>
              </a:solidFill>
              <a:latin typeface="+mn-ea"/>
            </a:endParaRPr>
          </a:p>
          <a:p>
            <a:pPr marL="180000">
              <a:lnSpc>
                <a:spcPct val="150000"/>
              </a:lnSpc>
            </a:pPr>
            <a:r>
              <a:rPr lang="en-US" altLang="ko-KR" sz="1600" b="1" dirty="0" smtClean="0">
                <a:solidFill>
                  <a:schemeClr val="tx1"/>
                </a:solidFill>
                <a:latin typeface="+mn-ea"/>
              </a:rPr>
              <a:t>      </a:t>
            </a:r>
            <a:r>
              <a:rPr lang="en-US" altLang="ko-KR" sz="1600" b="1" dirty="0" err="1" smtClean="0">
                <a:solidFill>
                  <a:schemeClr val="tx1"/>
                </a:solidFill>
                <a:latin typeface="+mn-ea"/>
              </a:rPr>
              <a:t>document.write</a:t>
            </a:r>
            <a:r>
              <a:rPr lang="en-US" altLang="ko-KR" sz="1600" b="1" dirty="0">
                <a:solidFill>
                  <a:schemeClr val="tx1"/>
                </a:solidFill>
                <a:latin typeface="+mn-ea"/>
              </a:rPr>
              <a:t>(" &amp;</a:t>
            </a:r>
            <a:r>
              <a:rPr lang="en-US" altLang="ko-KR" sz="1600" b="1" dirty="0" err="1">
                <a:solidFill>
                  <a:schemeClr val="tx1"/>
                </a:solidFill>
                <a:latin typeface="+mn-ea"/>
              </a:rPr>
              <a:t>nbsp</a:t>
            </a:r>
            <a:r>
              <a:rPr lang="en-US" altLang="ko-KR" sz="1600" b="1" dirty="0">
                <a:solidFill>
                  <a:schemeClr val="tx1"/>
                </a:solidFill>
                <a:latin typeface="+mn-ea"/>
              </a:rPr>
              <a:t>;&amp;</a:t>
            </a:r>
            <a:r>
              <a:rPr lang="en-US" altLang="ko-KR" sz="1600" b="1" dirty="0" err="1">
                <a:solidFill>
                  <a:schemeClr val="tx1"/>
                </a:solidFill>
                <a:latin typeface="+mn-ea"/>
              </a:rPr>
              <a:t>nbsp</a:t>
            </a:r>
            <a:r>
              <a:rPr lang="en-US" altLang="ko-KR" sz="1600" b="1" dirty="0">
                <a:solidFill>
                  <a:schemeClr val="tx1"/>
                </a:solidFill>
                <a:latin typeface="+mn-ea"/>
              </a:rPr>
              <a:t>;&amp;</a:t>
            </a:r>
            <a:r>
              <a:rPr lang="en-US" altLang="ko-KR" sz="1600" b="1" dirty="0" err="1">
                <a:solidFill>
                  <a:schemeClr val="tx1"/>
                </a:solidFill>
                <a:latin typeface="+mn-ea"/>
              </a:rPr>
              <a:t>nbsp</a:t>
            </a:r>
            <a:r>
              <a:rPr lang="en-US" altLang="ko-KR" sz="1600" b="1" dirty="0">
                <a:solidFill>
                  <a:schemeClr val="tx1"/>
                </a:solidFill>
                <a:latin typeface="+mn-ea"/>
              </a:rPr>
              <a:t>; "+score +"&lt;BR&gt;");</a:t>
            </a:r>
          </a:p>
          <a:p>
            <a:pPr marL="180000">
              <a:lnSpc>
                <a:spcPct val="150000"/>
              </a:lnSpc>
            </a:pPr>
            <a:r>
              <a:rPr lang="en-US" altLang="ko-KR" sz="1600" b="1" dirty="0" smtClean="0">
                <a:solidFill>
                  <a:schemeClr val="tx1"/>
                </a:solidFill>
                <a:latin typeface="+mn-ea"/>
              </a:rPr>
              <a:t>}</a:t>
            </a:r>
            <a:r>
              <a:rPr lang="en-US" altLang="ko-KR" sz="1600" b="1" dirty="0">
                <a:solidFill>
                  <a:schemeClr val="tx1"/>
                </a:solidFill>
                <a:latin typeface="+mn-ea"/>
              </a:rPr>
              <a:t>	</a:t>
            </a:r>
            <a:endParaRPr lang="en-US" altLang="ko-KR" sz="1600" b="1" dirty="0">
              <a:solidFill>
                <a:schemeClr val="tx1"/>
              </a:solidFill>
              <a:latin typeface="+mn-ea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9561" y="3212976"/>
            <a:ext cx="3038475" cy="21240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04544659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Box 4"/>
          <p:cNvSpPr txBox="1">
            <a:spLocks noChangeArrowheads="1"/>
          </p:cNvSpPr>
          <p:nvPr/>
        </p:nvSpPr>
        <p:spPr bwMode="auto">
          <a:xfrm>
            <a:off x="174948" y="1004692"/>
            <a:ext cx="10009112" cy="48290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142875" latinLnBrk="1">
              <a:spcBef>
                <a:spcPct val="20000"/>
              </a:spcBef>
              <a:buFont typeface="Arial" charset="0"/>
              <a:buChar char="•"/>
              <a:tabLst>
                <a:tab pos="0" algn="l"/>
              </a:tabLst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defTabSz="142875" latinLnBrk="1">
              <a:spcBef>
                <a:spcPct val="20000"/>
              </a:spcBef>
              <a:buFont typeface="Arial" charset="0"/>
              <a:buChar char="–"/>
              <a:tabLst>
                <a:tab pos="0" algn="l"/>
              </a:tabLst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defTabSz="142875" latinLnBrk="1">
              <a:spcBef>
                <a:spcPct val="20000"/>
              </a:spcBef>
              <a:buFont typeface="Arial" charset="0"/>
              <a:buChar char="•"/>
              <a:tabLst>
                <a:tab pos="0" algn="l"/>
              </a:tabLst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defTabSz="142875" latinLnBrk="1">
              <a:spcBef>
                <a:spcPct val="20000"/>
              </a:spcBef>
              <a:buFont typeface="Arial" charset="0"/>
              <a:buChar char="–"/>
              <a:tabLst>
                <a:tab pos="0" algn="l"/>
              </a:tabLst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defTabSz="142875" latinLnBrk="1">
              <a:spcBef>
                <a:spcPct val="20000"/>
              </a:spcBef>
              <a:buFont typeface="Arial" charset="0"/>
              <a:buChar char="»"/>
              <a:tabLst>
                <a:tab pos="0" algn="l"/>
              </a:tabLst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defTabSz="14287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0" algn="l"/>
              </a:tabLst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defTabSz="14287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0" algn="l"/>
              </a:tabLst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defTabSz="14287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0" algn="l"/>
              </a:tabLst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defTabSz="14287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0" algn="l"/>
              </a:tabLst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marL="342900" indent="-342900">
              <a:lnSpc>
                <a:spcPct val="150000"/>
              </a:lnSpc>
              <a:buClr>
                <a:srgbClr val="FF0000"/>
              </a:buClr>
              <a:buFont typeface="Brush Script MT" panose="03060802040406070304" pitchFamily="66" charset="0"/>
              <a:buChar char="O"/>
            </a:pPr>
            <a:r>
              <a:rPr lang="ko-KR" altLang="en-US" sz="1800" b="1" dirty="0" smtClean="0"/>
              <a:t>정렬</a:t>
            </a:r>
            <a:r>
              <a:rPr lang="en-US" altLang="ko-KR" sz="1800" b="1" dirty="0" smtClean="0"/>
              <a:t>(sort) : </a:t>
            </a:r>
            <a:r>
              <a:rPr lang="ko-KR" altLang="en-US" sz="1800" b="1" dirty="0" smtClean="0"/>
              <a:t>데이터를 번호순이나 사전 순서와 같이 일정한 순서대로 재배열하는 것</a:t>
            </a:r>
            <a:r>
              <a:rPr lang="en-US" altLang="ko-KR" sz="1800" b="1" dirty="0" smtClean="0"/>
              <a:t/>
            </a:r>
            <a:br>
              <a:rPr lang="en-US" altLang="ko-KR" sz="1800" b="1" dirty="0" smtClean="0"/>
            </a:br>
            <a:endParaRPr lang="en-US" altLang="ko-KR" sz="1800" b="1" dirty="0" smtClean="0"/>
          </a:p>
          <a:p>
            <a:pPr marL="342900" indent="-342900">
              <a:lnSpc>
                <a:spcPct val="150000"/>
              </a:lnSpc>
              <a:buClr>
                <a:srgbClr val="FF0000"/>
              </a:buClr>
              <a:buFont typeface="Brush Script MT" panose="03060802040406070304" pitchFamily="66" charset="0"/>
              <a:buChar char="O"/>
            </a:pPr>
            <a:r>
              <a:rPr lang="ko-KR" altLang="en-US" sz="1800" b="1" dirty="0" smtClean="0"/>
              <a:t>키</a:t>
            </a:r>
            <a:r>
              <a:rPr lang="en-US" altLang="ko-KR" sz="1800" b="1" dirty="0" smtClean="0"/>
              <a:t>(key) : </a:t>
            </a:r>
            <a:r>
              <a:rPr lang="ko-KR" altLang="en-US" sz="1800" b="1" dirty="0" smtClean="0"/>
              <a:t>정렬하는데 기준이</a:t>
            </a:r>
            <a:r>
              <a:rPr lang="en-US" altLang="ko-KR" sz="1800" b="1" dirty="0" smtClean="0"/>
              <a:t> </a:t>
            </a:r>
            <a:r>
              <a:rPr lang="ko-KR" altLang="en-US" sz="1800" b="1" dirty="0" smtClean="0"/>
              <a:t>되는 특정한 값  </a:t>
            </a:r>
            <a:r>
              <a:rPr lang="en-US" altLang="ko-KR" sz="1800" b="1" dirty="0" smtClean="0"/>
              <a:t>(</a:t>
            </a:r>
            <a:r>
              <a:rPr lang="ko-KR" altLang="en-US" sz="1800" b="1" dirty="0" smtClean="0"/>
              <a:t>예</a:t>
            </a:r>
            <a:r>
              <a:rPr lang="en-US" altLang="ko-KR" sz="1800" b="1" dirty="0" smtClean="0"/>
              <a:t>: </a:t>
            </a:r>
            <a:r>
              <a:rPr lang="ko-KR" altLang="en-US" sz="1800" b="1" dirty="0" smtClean="0"/>
              <a:t>학번</a:t>
            </a:r>
            <a:r>
              <a:rPr lang="en-US" altLang="ko-KR" sz="1800" b="1" dirty="0" smtClean="0"/>
              <a:t>, </a:t>
            </a:r>
            <a:r>
              <a:rPr lang="ko-KR" altLang="en-US" sz="1800" b="1" dirty="0" smtClean="0"/>
              <a:t>생년월일</a:t>
            </a:r>
            <a:r>
              <a:rPr lang="en-US" altLang="ko-KR" sz="1800" b="1" dirty="0" smtClean="0"/>
              <a:t>, </a:t>
            </a:r>
            <a:r>
              <a:rPr lang="ko-KR" altLang="en-US" sz="1800" b="1" dirty="0" smtClean="0"/>
              <a:t>주민번호</a:t>
            </a:r>
            <a:r>
              <a:rPr lang="en-US" altLang="ko-KR" sz="1800" b="1" dirty="0" smtClean="0"/>
              <a:t>, </a:t>
            </a:r>
            <a:r>
              <a:rPr lang="ko-KR" altLang="en-US" sz="1800" b="1" dirty="0" smtClean="0"/>
              <a:t>성적 등</a:t>
            </a:r>
            <a:r>
              <a:rPr lang="en-US" altLang="ko-KR" sz="1800" b="1" dirty="0" smtClean="0"/>
              <a:t>)</a:t>
            </a:r>
            <a:br>
              <a:rPr lang="en-US" altLang="ko-KR" sz="1800" b="1" dirty="0" smtClean="0"/>
            </a:br>
            <a:endParaRPr lang="en-US" altLang="ko-KR" sz="1800" b="1" dirty="0" smtClean="0"/>
          </a:p>
          <a:p>
            <a:pPr marL="342900" indent="-342900">
              <a:lnSpc>
                <a:spcPct val="150000"/>
              </a:lnSpc>
              <a:buClr>
                <a:srgbClr val="FF0000"/>
              </a:buClr>
              <a:buFont typeface="Brush Script MT" panose="03060802040406070304" pitchFamily="66" charset="0"/>
              <a:buChar char="O"/>
            </a:pPr>
            <a:r>
              <a:rPr lang="ko-KR" altLang="en-US" sz="1800" b="1" dirty="0" smtClean="0"/>
              <a:t>오름차순 정렬</a:t>
            </a:r>
            <a:r>
              <a:rPr lang="en-US" altLang="ko-KR" sz="1800" b="1" dirty="0" smtClean="0"/>
              <a:t>(Ascending Sort) :  </a:t>
            </a:r>
            <a:r>
              <a:rPr lang="ko-KR" altLang="en-US" sz="1800" b="1" dirty="0" smtClean="0">
                <a:solidFill>
                  <a:srgbClr val="FF0000"/>
                </a:solidFill>
              </a:rPr>
              <a:t>작은 수 </a:t>
            </a:r>
            <a:r>
              <a:rPr lang="ko-KR" altLang="en-US" sz="1800" b="1" dirty="0" smtClean="0">
                <a:solidFill>
                  <a:srgbClr val="FF0000"/>
                </a:solidFill>
                <a:latin typeface="Arial"/>
                <a:cs typeface="Arial"/>
              </a:rPr>
              <a:t>→ 큰 수 </a:t>
            </a:r>
            <a:r>
              <a:rPr lang="ko-KR" altLang="en-US" sz="1800" b="1" dirty="0" smtClean="0">
                <a:latin typeface="Arial"/>
                <a:cs typeface="Arial"/>
              </a:rPr>
              <a:t>순서로 재배열</a:t>
            </a:r>
            <a:r>
              <a:rPr lang="en-US" altLang="ko-KR" sz="1800" b="1" dirty="0" smtClean="0"/>
              <a:t/>
            </a:r>
            <a:br>
              <a:rPr lang="en-US" altLang="ko-KR" sz="1800" b="1" dirty="0" smtClean="0"/>
            </a:br>
            <a:r>
              <a:rPr lang="ko-KR" altLang="en-US" sz="1800" b="1" dirty="0" smtClean="0"/>
              <a:t>내림차순 정렬</a:t>
            </a:r>
            <a:r>
              <a:rPr lang="en-US" altLang="ko-KR" sz="1800" b="1" dirty="0" smtClean="0"/>
              <a:t>(Descending Sort) :  </a:t>
            </a:r>
            <a:r>
              <a:rPr lang="ko-KR" altLang="en-US" sz="1800" b="1" dirty="0" smtClean="0">
                <a:solidFill>
                  <a:srgbClr val="FF0000"/>
                </a:solidFill>
              </a:rPr>
              <a:t>큰 수 </a:t>
            </a:r>
            <a:r>
              <a:rPr lang="ko-KR" altLang="en-US" sz="1800" b="1" dirty="0" smtClean="0">
                <a:solidFill>
                  <a:srgbClr val="FF0000"/>
                </a:solidFill>
                <a:latin typeface="Arial"/>
                <a:cs typeface="Arial"/>
              </a:rPr>
              <a:t>→ 작은 수 </a:t>
            </a:r>
            <a:r>
              <a:rPr lang="ko-KR" altLang="en-US" sz="1800" b="1" dirty="0" smtClean="0">
                <a:latin typeface="Arial"/>
                <a:cs typeface="Arial"/>
              </a:rPr>
              <a:t>순서로 재배열</a:t>
            </a:r>
            <a:r>
              <a:rPr lang="en-US" altLang="ko-KR" sz="1800" b="1" dirty="0" smtClean="0">
                <a:latin typeface="Arial"/>
                <a:cs typeface="Arial"/>
              </a:rPr>
              <a:t/>
            </a:r>
            <a:br>
              <a:rPr lang="en-US" altLang="ko-KR" sz="1800" b="1" dirty="0" smtClean="0">
                <a:latin typeface="Arial"/>
                <a:cs typeface="Arial"/>
              </a:rPr>
            </a:br>
            <a:endParaRPr lang="en-US" altLang="ko-KR" sz="1800" b="1" dirty="0" smtClean="0"/>
          </a:p>
          <a:p>
            <a:pPr marL="342900" indent="-342900">
              <a:lnSpc>
                <a:spcPct val="150000"/>
              </a:lnSpc>
              <a:buClr>
                <a:srgbClr val="FF0000"/>
              </a:buClr>
              <a:buFont typeface="Brush Script MT" panose="03060802040406070304" pitchFamily="66" charset="0"/>
              <a:buChar char="O"/>
            </a:pPr>
            <a:r>
              <a:rPr lang="ko-KR" altLang="en-US" sz="1800" b="1" dirty="0" smtClean="0"/>
              <a:t>정렬 알고리즘 </a:t>
            </a:r>
            <a:r>
              <a:rPr lang="en-US" altLang="ko-KR" sz="1800" b="1" dirty="0" smtClean="0"/>
              <a:t>: </a:t>
            </a:r>
            <a:r>
              <a:rPr lang="ko-KR" altLang="en-US" sz="1800" b="1" dirty="0" smtClean="0"/>
              <a:t>대부분 교환하고자 하는 원소를 찾아 기준 원소와 서로 자리를 교환하는 </a:t>
            </a:r>
            <a:r>
              <a:rPr lang="en-US" altLang="ko-KR" sz="1800" b="1" dirty="0" smtClean="0"/>
              <a:t/>
            </a:r>
            <a:br>
              <a:rPr lang="en-US" altLang="ko-KR" sz="1800" b="1" dirty="0" smtClean="0"/>
            </a:br>
            <a:r>
              <a:rPr lang="ko-KR" altLang="en-US" sz="1800" b="1" dirty="0" smtClean="0"/>
              <a:t>방식</a:t>
            </a:r>
            <a:r>
              <a:rPr lang="en-US" altLang="ko-KR" sz="1800" b="1" dirty="0" smtClean="0"/>
              <a:t>. </a:t>
            </a:r>
            <a:br>
              <a:rPr lang="en-US" altLang="ko-KR" sz="1800" b="1" dirty="0" smtClean="0"/>
            </a:br>
            <a:r>
              <a:rPr lang="en-US" altLang="ko-KR" sz="1800" b="1" dirty="0" smtClean="0"/>
              <a:t/>
            </a:r>
            <a:br>
              <a:rPr lang="en-US" altLang="ko-KR" sz="1800" b="1" dirty="0" smtClean="0"/>
            </a:br>
            <a:r>
              <a:rPr lang="ko-KR" altLang="en-US" sz="1800" b="1" dirty="0" smtClean="0"/>
              <a:t>본 학습에서는 선택정렬</a:t>
            </a:r>
            <a:r>
              <a:rPr lang="en-US" altLang="ko-KR" sz="1800" b="1" dirty="0" smtClean="0"/>
              <a:t>(Selection Sort)</a:t>
            </a:r>
            <a:r>
              <a:rPr lang="ko-KR" altLang="en-US" sz="1800" b="1" dirty="0" smtClean="0"/>
              <a:t>와 버블정렬</a:t>
            </a:r>
            <a:r>
              <a:rPr lang="en-US" altLang="ko-KR" sz="1800" b="1" dirty="0" smtClean="0"/>
              <a:t>(Bubble Sort)</a:t>
            </a:r>
            <a:r>
              <a:rPr lang="ko-KR" altLang="en-US" sz="1800" b="1" dirty="0" smtClean="0"/>
              <a:t>에 대하여 학습한다</a:t>
            </a:r>
            <a:r>
              <a:rPr lang="en-US" altLang="ko-KR" sz="1800" b="1" dirty="0" smtClean="0"/>
              <a:t>.</a:t>
            </a:r>
            <a:endParaRPr lang="en-US" altLang="ko-KR" sz="1600" b="1" dirty="0" smtClean="0">
              <a:solidFill>
                <a:srgbClr val="FF0000"/>
              </a:solidFill>
              <a:latin typeface="+mn-ea"/>
              <a:ea typeface="+mn-ea"/>
              <a:cs typeface="Tahoma" pitchFamily="34" charset="0"/>
            </a:endParaRPr>
          </a:p>
        </p:txBody>
      </p:sp>
      <p:sp>
        <p:nvSpPr>
          <p:cNvPr id="17" name="제목 16"/>
          <p:cNvSpPr>
            <a:spLocks noGrp="1"/>
          </p:cNvSpPr>
          <p:nvPr>
            <p:ph type="title"/>
          </p:nvPr>
        </p:nvSpPr>
        <p:spPr>
          <a:xfrm>
            <a:off x="742950" y="201890"/>
            <a:ext cx="721351" cy="369332"/>
          </a:xfrm>
        </p:spPr>
        <p:txBody>
          <a:bodyPr/>
          <a:lstStyle/>
          <a:p>
            <a:pPr>
              <a:defRPr/>
            </a:pPr>
            <a:r>
              <a:rPr lang="ko-KR" altLang="en-US" dirty="0" smtClean="0"/>
              <a:t> 정렬</a:t>
            </a:r>
            <a:endParaRPr lang="ko-KR" altLang="en-US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5" descr="Question mark icon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3580" y="1124744"/>
            <a:ext cx="1285875" cy="1285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939" name="Picture 7" descr="Man DBrown icon">
            <a:hlinkClick r:id="rId5"/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3340" y="1700808"/>
            <a:ext cx="2438400" cy="2438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제목 5"/>
          <p:cNvSpPr>
            <a:spLocks noGrp="1"/>
          </p:cNvSpPr>
          <p:nvPr>
            <p:ph type="title"/>
          </p:nvPr>
        </p:nvSpPr>
        <p:spPr>
          <a:xfrm>
            <a:off x="742950" y="201890"/>
            <a:ext cx="2366032" cy="369332"/>
          </a:xfrm>
        </p:spPr>
        <p:txBody>
          <a:bodyPr/>
          <a:lstStyle/>
          <a:p>
            <a:pPr>
              <a:defRPr/>
            </a:pPr>
            <a:r>
              <a:rPr lang="ko-KR" altLang="en-US" dirty="0" smtClean="0"/>
              <a:t>토론 및 질문하기</a:t>
            </a:r>
            <a:endParaRPr lang="ko-KR" altLang="en-US" dirty="0"/>
          </a:p>
        </p:txBody>
      </p:sp>
      <p:sp>
        <p:nvSpPr>
          <p:cNvPr id="2" name="TextBox 1"/>
          <p:cNvSpPr txBox="1"/>
          <p:nvPr/>
        </p:nvSpPr>
        <p:spPr>
          <a:xfrm>
            <a:off x="967036" y="4653136"/>
            <a:ext cx="885050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400" b="1" dirty="0" smtClean="0">
                <a:ea typeface="문체부 쓰기 정체" panose="02030609000101010101" pitchFamily="17" charset="-127"/>
              </a:rPr>
              <a:t>오늘 배운 내용을 옆의 학우와 간단히 이야기를 나누어 보세요</a:t>
            </a:r>
            <a:r>
              <a:rPr lang="en-US" altLang="ko-KR" sz="2400" b="1" dirty="0" smtClean="0">
                <a:ea typeface="문체부 쓰기 정체" panose="02030609000101010101" pitchFamily="17" charset="-127"/>
              </a:rPr>
              <a:t>!</a:t>
            </a:r>
            <a:endParaRPr lang="ko-KR" altLang="en-US" sz="2400" b="1" dirty="0">
              <a:ea typeface="문체부 쓰기 정체" panose="02030609000101010101" pitchFamily="17" charset="-127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Box 4"/>
          <p:cNvSpPr txBox="1">
            <a:spLocks noChangeArrowheads="1"/>
          </p:cNvSpPr>
          <p:nvPr/>
        </p:nvSpPr>
        <p:spPr bwMode="auto">
          <a:xfrm>
            <a:off x="174948" y="1004692"/>
            <a:ext cx="10009112" cy="36379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142875" latinLnBrk="1">
              <a:spcBef>
                <a:spcPct val="20000"/>
              </a:spcBef>
              <a:buFont typeface="Arial" charset="0"/>
              <a:buChar char="•"/>
              <a:tabLst>
                <a:tab pos="0" algn="l"/>
              </a:tabLst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defTabSz="142875" latinLnBrk="1">
              <a:spcBef>
                <a:spcPct val="20000"/>
              </a:spcBef>
              <a:buFont typeface="Arial" charset="0"/>
              <a:buChar char="–"/>
              <a:tabLst>
                <a:tab pos="0" algn="l"/>
              </a:tabLst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defTabSz="142875" latinLnBrk="1">
              <a:spcBef>
                <a:spcPct val="20000"/>
              </a:spcBef>
              <a:buFont typeface="Arial" charset="0"/>
              <a:buChar char="•"/>
              <a:tabLst>
                <a:tab pos="0" algn="l"/>
              </a:tabLst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defTabSz="142875" latinLnBrk="1">
              <a:spcBef>
                <a:spcPct val="20000"/>
              </a:spcBef>
              <a:buFont typeface="Arial" charset="0"/>
              <a:buChar char="–"/>
              <a:tabLst>
                <a:tab pos="0" algn="l"/>
              </a:tabLst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defTabSz="142875" latinLnBrk="1">
              <a:spcBef>
                <a:spcPct val="20000"/>
              </a:spcBef>
              <a:buFont typeface="Arial" charset="0"/>
              <a:buChar char="»"/>
              <a:tabLst>
                <a:tab pos="0" algn="l"/>
              </a:tabLst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defTabSz="14287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0" algn="l"/>
              </a:tabLst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defTabSz="14287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0" algn="l"/>
              </a:tabLst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defTabSz="14287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0" algn="l"/>
              </a:tabLst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defTabSz="14287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0" algn="l"/>
              </a:tabLst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marL="342900" indent="-342900">
              <a:lnSpc>
                <a:spcPct val="150000"/>
              </a:lnSpc>
              <a:buClr>
                <a:srgbClr val="FF0000"/>
              </a:buClr>
              <a:buFont typeface="Brush Script MT" panose="03060802040406070304" pitchFamily="66" charset="0"/>
              <a:buChar char="O"/>
            </a:pPr>
            <a:r>
              <a:rPr lang="ko-KR" altLang="en-US" sz="1800" b="1" dirty="0" smtClean="0">
                <a:solidFill>
                  <a:srgbClr val="FF0000"/>
                </a:solidFill>
              </a:rPr>
              <a:t>선택정렬</a:t>
            </a:r>
            <a:r>
              <a:rPr lang="en-US" altLang="ko-KR" sz="1800" b="1" dirty="0" smtClean="0">
                <a:solidFill>
                  <a:srgbClr val="FF0000"/>
                </a:solidFill>
              </a:rPr>
              <a:t>(Selection Sort) </a:t>
            </a:r>
            <a:r>
              <a:rPr lang="en-US" altLang="ko-KR" sz="1800" b="1" dirty="0" smtClean="0"/>
              <a:t>: </a:t>
            </a:r>
            <a:r>
              <a:rPr lang="ko-KR" altLang="en-US" sz="1800" b="1" dirty="0" smtClean="0"/>
              <a:t>오름차순의</a:t>
            </a:r>
            <a:r>
              <a:rPr lang="en-US" altLang="ko-KR" sz="1800" b="1" dirty="0" smtClean="0"/>
              <a:t> </a:t>
            </a:r>
            <a:r>
              <a:rPr lang="ko-KR" altLang="en-US" sz="1800" b="1" dirty="0" smtClean="0"/>
              <a:t>경우 전체 원소 중에서 가장 작은 값을 찾아 첫 번째 원소와 자리를 교환하는 방법</a:t>
            </a:r>
            <a:endParaRPr lang="en-US" altLang="ko-KR" sz="1800" b="1" dirty="0" smtClean="0"/>
          </a:p>
          <a:p>
            <a:pPr marL="342900" indent="-342900">
              <a:lnSpc>
                <a:spcPct val="150000"/>
              </a:lnSpc>
              <a:buClr>
                <a:srgbClr val="FF0000"/>
              </a:buClr>
              <a:buFont typeface="Brush Script MT" panose="03060802040406070304" pitchFamily="66" charset="0"/>
              <a:buChar char="O"/>
            </a:pPr>
            <a:endParaRPr lang="en-US" altLang="ko-KR" sz="1800" b="1" dirty="0" smtClean="0"/>
          </a:p>
          <a:p>
            <a:pPr marL="342900" indent="-342900">
              <a:lnSpc>
                <a:spcPct val="150000"/>
              </a:lnSpc>
              <a:buClr>
                <a:srgbClr val="FF0000"/>
              </a:buClr>
              <a:buFont typeface="Brush Script MT" panose="03060802040406070304" pitchFamily="66" charset="0"/>
              <a:buChar char="O"/>
            </a:pPr>
            <a:r>
              <a:rPr lang="ko-KR" altLang="en-US" sz="1800" b="1" dirty="0" smtClean="0"/>
              <a:t>선택정렬 프로그램을 작성하기 전에 다음과 같이 배열의 가장 작은 값을 찾아서 첫 번째 </a:t>
            </a:r>
            <a:r>
              <a:rPr lang="en-US" altLang="ko-KR" sz="1800" b="1" dirty="0" smtClean="0"/>
              <a:t/>
            </a:r>
            <a:br>
              <a:rPr lang="en-US" altLang="ko-KR" sz="1800" b="1" dirty="0" smtClean="0"/>
            </a:br>
            <a:r>
              <a:rPr lang="ko-KR" altLang="en-US" sz="1800" b="1" dirty="0" smtClean="0"/>
              <a:t>원소와 자리를 서로 교환하는 예를 알아보자</a:t>
            </a:r>
            <a:r>
              <a:rPr lang="en-US" altLang="ko-KR" sz="1800" b="1" dirty="0" smtClean="0"/>
              <a:t>.  </a:t>
            </a:r>
          </a:p>
          <a:p>
            <a:pPr marL="342900" indent="-342900">
              <a:lnSpc>
                <a:spcPct val="150000"/>
              </a:lnSpc>
              <a:buClr>
                <a:srgbClr val="FF0000"/>
              </a:buClr>
              <a:buFont typeface="Brush Script MT" panose="03060802040406070304" pitchFamily="66" charset="0"/>
              <a:buChar char="O"/>
            </a:pPr>
            <a:endParaRPr lang="en-US" altLang="ko-KR" sz="1800" b="1" dirty="0"/>
          </a:p>
          <a:p>
            <a:pPr marL="342900" indent="-342900">
              <a:lnSpc>
                <a:spcPct val="150000"/>
              </a:lnSpc>
              <a:buClr>
                <a:srgbClr val="FF0000"/>
              </a:buClr>
              <a:buFont typeface="Brush Script MT" panose="03060802040406070304" pitchFamily="66" charset="0"/>
              <a:buChar char="O"/>
            </a:pPr>
            <a:r>
              <a:rPr lang="en-US" altLang="ko-KR" sz="1800" b="1" dirty="0" smtClean="0"/>
              <a:t>(</a:t>
            </a:r>
            <a:r>
              <a:rPr lang="ko-KR" altLang="en-US" sz="1800" b="1" dirty="0" smtClean="0"/>
              <a:t>실습 </a:t>
            </a:r>
            <a:r>
              <a:rPr lang="en-US" altLang="ko-KR" sz="1800" b="1" dirty="0" smtClean="0"/>
              <a:t>13-3) </a:t>
            </a:r>
            <a:r>
              <a:rPr lang="ko-KR" altLang="en-US" sz="1800" b="1" dirty="0" smtClean="0"/>
              <a:t>그림과 같이 데이터가 배열에 저장되어 있다</a:t>
            </a:r>
            <a:r>
              <a:rPr lang="en-US" altLang="ko-KR" sz="1800" b="1" dirty="0" smtClean="0"/>
              <a:t>. </a:t>
            </a:r>
            <a:r>
              <a:rPr lang="ko-KR" altLang="en-US" sz="1800" b="1" dirty="0" smtClean="0"/>
              <a:t>배열의 첫 번째 원소와 배열의</a:t>
            </a:r>
            <a:r>
              <a:rPr lang="en-US" altLang="ko-KR" sz="1800" b="1" dirty="0" smtClean="0"/>
              <a:t/>
            </a:r>
            <a:br>
              <a:rPr lang="en-US" altLang="ko-KR" sz="1800" b="1" dirty="0" smtClean="0"/>
            </a:br>
            <a:r>
              <a:rPr lang="ko-KR" altLang="en-US" sz="1800" b="1" dirty="0" smtClean="0"/>
              <a:t>원소 중에서 가장 작은 값을 선택하여 서로 자리를 교환하는 프로그램을 작성하시오</a:t>
            </a:r>
            <a:r>
              <a:rPr lang="en-US" altLang="ko-KR" sz="1800" b="1" dirty="0" smtClean="0"/>
              <a:t>.</a:t>
            </a:r>
            <a:r>
              <a:rPr lang="ko-KR" altLang="en-US" sz="1800" b="1" dirty="0" smtClean="0"/>
              <a:t> </a:t>
            </a:r>
            <a:endParaRPr lang="en-US" altLang="ko-KR" sz="1600" b="1" dirty="0" smtClean="0">
              <a:solidFill>
                <a:srgbClr val="FF0000"/>
              </a:solidFill>
              <a:latin typeface="+mn-ea"/>
              <a:ea typeface="+mn-ea"/>
              <a:cs typeface="Tahoma" pitchFamily="34" charset="0"/>
            </a:endParaRPr>
          </a:p>
        </p:txBody>
      </p:sp>
      <p:sp>
        <p:nvSpPr>
          <p:cNvPr id="17" name="제목 16"/>
          <p:cNvSpPr>
            <a:spLocks noGrp="1"/>
          </p:cNvSpPr>
          <p:nvPr>
            <p:ph type="title"/>
          </p:nvPr>
        </p:nvSpPr>
        <p:spPr>
          <a:xfrm>
            <a:off x="742950" y="201890"/>
            <a:ext cx="1336904" cy="369332"/>
          </a:xfrm>
        </p:spPr>
        <p:txBody>
          <a:bodyPr/>
          <a:lstStyle/>
          <a:p>
            <a:pPr>
              <a:defRPr/>
            </a:pPr>
            <a:r>
              <a:rPr lang="ko-KR" altLang="en-US" dirty="0" smtClean="0"/>
              <a:t> 선택정렬</a:t>
            </a:r>
            <a:endParaRPr lang="ko-KR" altLang="en-US" dirty="0"/>
          </a:p>
        </p:txBody>
      </p:sp>
      <p:graphicFrame>
        <p:nvGraphicFramePr>
          <p:cNvPr id="4" name="표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89299009"/>
              </p:ext>
            </p:extLst>
          </p:nvPr>
        </p:nvGraphicFramePr>
        <p:xfrm>
          <a:off x="1759124" y="4855443"/>
          <a:ext cx="6336704" cy="877813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92088"/>
                <a:gridCol w="792088"/>
                <a:gridCol w="792088"/>
                <a:gridCol w="792088"/>
                <a:gridCol w="792088"/>
                <a:gridCol w="792088"/>
                <a:gridCol w="792088"/>
                <a:gridCol w="792088"/>
              </a:tblGrid>
              <a:tr h="517773">
                <a:tc>
                  <a:txBody>
                    <a:bodyPr/>
                    <a:lstStyle/>
                    <a:p>
                      <a:pPr algn="ctr"/>
                      <a:r>
                        <a:rPr lang="en-US" altLang="ko-KR" dirty="0" smtClean="0"/>
                        <a:t>67</a:t>
                      </a:r>
                      <a:endParaRPr lang="ko-KR" altLang="en-US" dirty="0"/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dirty="0" smtClean="0"/>
                        <a:t>54</a:t>
                      </a:r>
                      <a:endParaRPr lang="ko-KR" altLang="en-US" dirty="0"/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dirty="0" smtClean="0"/>
                        <a:t>86</a:t>
                      </a:r>
                      <a:endParaRPr lang="ko-KR" altLang="en-US" dirty="0"/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dirty="0" smtClean="0"/>
                        <a:t>32</a:t>
                      </a:r>
                      <a:endParaRPr lang="ko-KR" altLang="en-US" dirty="0"/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dirty="0" smtClean="0"/>
                        <a:t>21</a:t>
                      </a:r>
                      <a:endParaRPr lang="ko-KR" altLang="en-US" dirty="0"/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dirty="0" smtClean="0"/>
                        <a:t>18</a:t>
                      </a:r>
                      <a:endParaRPr lang="ko-KR" altLang="en-US" dirty="0"/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dirty="0" smtClean="0"/>
                        <a:t>29</a:t>
                      </a:r>
                      <a:endParaRPr lang="ko-KR" altLang="en-US" dirty="0"/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dirty="0" smtClean="0"/>
                        <a:t>45</a:t>
                      </a:r>
                      <a:endParaRPr lang="ko-KR" altLang="en-US" dirty="0"/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36004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a[0]</a:t>
                      </a:r>
                      <a:endParaRPr lang="ko-KR" altLang="en-US" sz="16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600" dirty="0" smtClean="0"/>
                        <a:t>a[1]</a:t>
                      </a:r>
                      <a:endParaRPr lang="ko-KR" altLang="en-US" sz="1600" dirty="0" smtClean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a[2]</a:t>
                      </a:r>
                      <a:endParaRPr lang="ko-KR" altLang="en-US" sz="16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600" dirty="0" smtClean="0"/>
                        <a:t>a[3]</a:t>
                      </a:r>
                      <a:endParaRPr lang="ko-KR" altLang="en-US" sz="1600" dirty="0" smtClean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600" dirty="0" smtClean="0"/>
                        <a:t>a[4]</a:t>
                      </a:r>
                      <a:endParaRPr lang="ko-KR" altLang="en-US" sz="1600" dirty="0" smtClean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600" dirty="0" smtClean="0"/>
                        <a:t>a[5]</a:t>
                      </a:r>
                      <a:endParaRPr lang="ko-KR" altLang="en-US" sz="1600" dirty="0" smtClean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600" dirty="0" smtClean="0"/>
                        <a:t>a[6]</a:t>
                      </a:r>
                      <a:endParaRPr lang="ko-KR" altLang="en-US" sz="1600" dirty="0" smtClean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600" dirty="0" smtClean="0"/>
                        <a:t>a[7]</a:t>
                      </a:r>
                      <a:endParaRPr lang="ko-KR" altLang="en-US" sz="1600" dirty="0" smtClean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12438100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제목 16"/>
          <p:cNvSpPr>
            <a:spLocks noGrp="1"/>
          </p:cNvSpPr>
          <p:nvPr>
            <p:ph type="title"/>
          </p:nvPr>
        </p:nvSpPr>
        <p:spPr>
          <a:xfrm>
            <a:off x="742950" y="201890"/>
            <a:ext cx="1336904" cy="369332"/>
          </a:xfrm>
        </p:spPr>
        <p:txBody>
          <a:bodyPr/>
          <a:lstStyle/>
          <a:p>
            <a:pPr>
              <a:defRPr/>
            </a:pPr>
            <a:r>
              <a:rPr lang="ko-KR" altLang="en-US" dirty="0" smtClean="0"/>
              <a:t> 선택정렬</a:t>
            </a:r>
            <a:endParaRPr lang="ko-KR" altLang="en-US" dirty="0"/>
          </a:p>
        </p:txBody>
      </p:sp>
      <p:sp>
        <p:nvSpPr>
          <p:cNvPr id="5" name="직사각형 4"/>
          <p:cNvSpPr/>
          <p:nvPr/>
        </p:nvSpPr>
        <p:spPr>
          <a:xfrm>
            <a:off x="751012" y="994048"/>
            <a:ext cx="8640960" cy="5544616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80000">
              <a:lnSpc>
                <a:spcPct val="150000"/>
              </a:lnSpc>
            </a:pPr>
            <a:r>
              <a:rPr lang="da-DK" altLang="ko-KR" sz="1600" b="1" dirty="0">
                <a:solidFill>
                  <a:schemeClr val="tx1"/>
                </a:solidFill>
                <a:latin typeface="+mn-ea"/>
              </a:rPr>
              <a:t>var a = [67, 54, 86, 32, 21, 18, 29, 45];</a:t>
            </a:r>
          </a:p>
          <a:p>
            <a:pPr marL="180000">
              <a:lnSpc>
                <a:spcPct val="150000"/>
              </a:lnSpc>
            </a:pPr>
            <a:r>
              <a:rPr lang="da-DK" altLang="ko-KR" sz="1600" b="1" dirty="0" smtClean="0">
                <a:solidFill>
                  <a:schemeClr val="tx1"/>
                </a:solidFill>
                <a:latin typeface="+mn-ea"/>
              </a:rPr>
              <a:t>var </a:t>
            </a:r>
            <a:r>
              <a:rPr lang="da-DK" altLang="ko-KR" sz="1600" b="1" dirty="0">
                <a:solidFill>
                  <a:schemeClr val="tx1"/>
                </a:solidFill>
                <a:latin typeface="+mn-ea"/>
              </a:rPr>
              <a:t>i, minindex, temp;</a:t>
            </a:r>
          </a:p>
          <a:p>
            <a:pPr marL="180000">
              <a:lnSpc>
                <a:spcPct val="150000"/>
              </a:lnSpc>
            </a:pPr>
            <a:r>
              <a:rPr lang="da-DK" altLang="ko-KR" sz="1600" b="1" dirty="0" smtClean="0">
                <a:solidFill>
                  <a:schemeClr val="tx1"/>
                </a:solidFill>
                <a:latin typeface="+mn-ea"/>
              </a:rPr>
              <a:t>document.write</a:t>
            </a:r>
            <a:r>
              <a:rPr lang="da-DK" altLang="ko-KR" sz="1600" b="1" dirty="0">
                <a:solidFill>
                  <a:schemeClr val="tx1"/>
                </a:solidFill>
                <a:latin typeface="+mn-ea"/>
              </a:rPr>
              <a:t>("</a:t>
            </a:r>
            <a:r>
              <a:rPr lang="ko-KR" altLang="en-US" sz="1600" b="1" dirty="0">
                <a:solidFill>
                  <a:schemeClr val="tx1"/>
                </a:solidFill>
                <a:latin typeface="+mn-ea"/>
              </a:rPr>
              <a:t>수행 전 </a:t>
            </a:r>
            <a:r>
              <a:rPr lang="en-US" altLang="ko-KR" sz="1600" b="1" dirty="0">
                <a:solidFill>
                  <a:schemeClr val="tx1"/>
                </a:solidFill>
                <a:latin typeface="+mn-ea"/>
              </a:rPr>
              <a:t>: ");</a:t>
            </a:r>
          </a:p>
          <a:p>
            <a:pPr marL="180000">
              <a:lnSpc>
                <a:spcPct val="150000"/>
              </a:lnSpc>
            </a:pPr>
            <a:r>
              <a:rPr lang="da-DK" altLang="ko-KR" sz="1600" b="1" dirty="0" smtClean="0">
                <a:solidFill>
                  <a:schemeClr val="tx1"/>
                </a:solidFill>
                <a:latin typeface="+mn-ea"/>
              </a:rPr>
              <a:t>for(i=0</a:t>
            </a:r>
            <a:r>
              <a:rPr lang="da-DK" altLang="ko-KR" sz="1600" b="1" dirty="0">
                <a:solidFill>
                  <a:schemeClr val="tx1"/>
                </a:solidFill>
                <a:latin typeface="+mn-ea"/>
              </a:rPr>
              <a:t>; i&lt;a.length; i++) {</a:t>
            </a:r>
          </a:p>
          <a:p>
            <a:pPr marL="180000">
              <a:lnSpc>
                <a:spcPct val="150000"/>
              </a:lnSpc>
            </a:pPr>
            <a:r>
              <a:rPr lang="da-DK" altLang="ko-KR" sz="1600" b="1" dirty="0">
                <a:solidFill>
                  <a:schemeClr val="tx1"/>
                </a:solidFill>
                <a:latin typeface="+mn-ea"/>
              </a:rPr>
              <a:t>	document.write(a[i] + "&amp;nbsp;&amp;nbsp;&amp;nbsp;");</a:t>
            </a:r>
          </a:p>
          <a:p>
            <a:pPr marL="180000">
              <a:lnSpc>
                <a:spcPct val="150000"/>
              </a:lnSpc>
            </a:pPr>
            <a:r>
              <a:rPr lang="da-DK" altLang="ko-KR" sz="1600" b="1" dirty="0" smtClean="0">
                <a:solidFill>
                  <a:schemeClr val="tx1"/>
                </a:solidFill>
                <a:latin typeface="+mn-ea"/>
              </a:rPr>
              <a:t>}</a:t>
            </a:r>
            <a:endParaRPr lang="da-DK" altLang="ko-KR" sz="1600" b="1" dirty="0">
              <a:solidFill>
                <a:schemeClr val="tx1"/>
              </a:solidFill>
              <a:latin typeface="+mn-ea"/>
            </a:endParaRPr>
          </a:p>
          <a:p>
            <a:pPr marL="180000">
              <a:lnSpc>
                <a:spcPct val="150000"/>
              </a:lnSpc>
            </a:pPr>
            <a:r>
              <a:rPr lang="da-DK" altLang="ko-KR" sz="1600" b="1" dirty="0" smtClean="0">
                <a:solidFill>
                  <a:schemeClr val="tx1"/>
                </a:solidFill>
                <a:latin typeface="+mn-ea"/>
              </a:rPr>
              <a:t>minindex </a:t>
            </a:r>
            <a:r>
              <a:rPr lang="da-DK" altLang="ko-KR" sz="1600" b="1" dirty="0">
                <a:solidFill>
                  <a:schemeClr val="tx1"/>
                </a:solidFill>
                <a:latin typeface="+mn-ea"/>
              </a:rPr>
              <a:t>= 0</a:t>
            </a:r>
            <a:r>
              <a:rPr lang="da-DK" altLang="ko-KR" sz="1600" b="1" dirty="0" smtClean="0">
                <a:solidFill>
                  <a:schemeClr val="tx1"/>
                </a:solidFill>
                <a:latin typeface="+mn-ea"/>
              </a:rPr>
              <a:t>;        </a:t>
            </a:r>
            <a:r>
              <a:rPr lang="da-DK" altLang="ko-KR" sz="1600" b="1" dirty="0" smtClean="0">
                <a:solidFill>
                  <a:srgbClr val="0070C0"/>
                </a:solidFill>
                <a:latin typeface="+mn-ea"/>
              </a:rPr>
              <a:t>// </a:t>
            </a:r>
            <a:r>
              <a:rPr lang="ko-KR" altLang="en-US" sz="1600" b="1" dirty="0" smtClean="0">
                <a:solidFill>
                  <a:srgbClr val="0070C0"/>
                </a:solidFill>
                <a:latin typeface="+mn-ea"/>
              </a:rPr>
              <a:t>가장 작은 값을 갖는 원소의 첨자를 저장하는 변수</a:t>
            </a:r>
            <a:endParaRPr lang="da-DK" altLang="ko-KR" sz="1600" b="1" dirty="0">
              <a:solidFill>
                <a:srgbClr val="0070C0"/>
              </a:solidFill>
              <a:latin typeface="+mn-ea"/>
            </a:endParaRPr>
          </a:p>
          <a:p>
            <a:pPr marL="180000">
              <a:lnSpc>
                <a:spcPct val="150000"/>
              </a:lnSpc>
            </a:pPr>
            <a:r>
              <a:rPr lang="da-DK" altLang="ko-KR" sz="1600" b="1" dirty="0" smtClean="0">
                <a:solidFill>
                  <a:schemeClr val="tx1"/>
                </a:solidFill>
                <a:latin typeface="+mn-ea"/>
              </a:rPr>
              <a:t>for(i=0</a:t>
            </a:r>
            <a:r>
              <a:rPr lang="da-DK" altLang="ko-KR" sz="1600" b="1" dirty="0">
                <a:solidFill>
                  <a:schemeClr val="tx1"/>
                </a:solidFill>
                <a:latin typeface="+mn-ea"/>
              </a:rPr>
              <a:t>; i&lt;a.length; i++) {</a:t>
            </a:r>
          </a:p>
          <a:p>
            <a:pPr marL="180000">
              <a:lnSpc>
                <a:spcPct val="150000"/>
              </a:lnSpc>
            </a:pPr>
            <a:r>
              <a:rPr lang="da-DK" altLang="ko-KR" sz="1600" b="1" dirty="0">
                <a:solidFill>
                  <a:schemeClr val="tx1"/>
                </a:solidFill>
                <a:latin typeface="+mn-ea"/>
              </a:rPr>
              <a:t>	if(a[minindex] &gt; a[i]) {</a:t>
            </a:r>
          </a:p>
          <a:p>
            <a:pPr marL="180000">
              <a:lnSpc>
                <a:spcPct val="150000"/>
              </a:lnSpc>
            </a:pPr>
            <a:r>
              <a:rPr lang="da-DK" altLang="ko-KR" sz="1600" b="1" dirty="0">
                <a:solidFill>
                  <a:schemeClr val="tx1"/>
                </a:solidFill>
                <a:latin typeface="+mn-ea"/>
              </a:rPr>
              <a:t>		minindex = i;</a:t>
            </a:r>
          </a:p>
          <a:p>
            <a:pPr marL="180000">
              <a:lnSpc>
                <a:spcPct val="150000"/>
              </a:lnSpc>
            </a:pPr>
            <a:r>
              <a:rPr lang="da-DK" altLang="ko-KR" sz="1600" b="1" dirty="0">
                <a:solidFill>
                  <a:schemeClr val="tx1"/>
                </a:solidFill>
                <a:latin typeface="+mn-ea"/>
              </a:rPr>
              <a:t>	}</a:t>
            </a:r>
          </a:p>
          <a:p>
            <a:pPr marL="180000">
              <a:lnSpc>
                <a:spcPct val="150000"/>
              </a:lnSpc>
            </a:pPr>
            <a:r>
              <a:rPr lang="da-DK" altLang="ko-KR" sz="1600" b="1" dirty="0" smtClean="0">
                <a:solidFill>
                  <a:schemeClr val="tx1"/>
                </a:solidFill>
                <a:latin typeface="+mn-ea"/>
              </a:rPr>
              <a:t>}</a:t>
            </a:r>
            <a:endParaRPr lang="da-DK" altLang="ko-KR" sz="1600" b="1" dirty="0">
              <a:solidFill>
                <a:schemeClr val="tx1"/>
              </a:solidFill>
              <a:latin typeface="+mn-ea"/>
            </a:endParaRPr>
          </a:p>
          <a:p>
            <a:pPr marL="180000">
              <a:lnSpc>
                <a:spcPct val="150000"/>
              </a:lnSpc>
            </a:pPr>
            <a:r>
              <a:rPr lang="da-DK" altLang="ko-KR" sz="1600" b="1" dirty="0" smtClean="0">
                <a:solidFill>
                  <a:schemeClr val="tx1"/>
                </a:solidFill>
                <a:latin typeface="+mn-ea"/>
              </a:rPr>
              <a:t>temp </a:t>
            </a:r>
            <a:r>
              <a:rPr lang="da-DK" altLang="ko-KR" sz="1600" b="1" dirty="0">
                <a:solidFill>
                  <a:schemeClr val="tx1"/>
                </a:solidFill>
                <a:latin typeface="+mn-ea"/>
              </a:rPr>
              <a:t>= a[minindex];</a:t>
            </a:r>
          </a:p>
          <a:p>
            <a:pPr marL="180000">
              <a:lnSpc>
                <a:spcPct val="150000"/>
              </a:lnSpc>
            </a:pPr>
            <a:r>
              <a:rPr lang="da-DK" altLang="ko-KR" sz="1600" b="1" dirty="0" smtClean="0">
                <a:solidFill>
                  <a:schemeClr val="tx1"/>
                </a:solidFill>
                <a:latin typeface="+mn-ea"/>
              </a:rPr>
              <a:t>a[minindex</a:t>
            </a:r>
            <a:r>
              <a:rPr lang="da-DK" altLang="ko-KR" sz="1600" b="1" dirty="0">
                <a:solidFill>
                  <a:schemeClr val="tx1"/>
                </a:solidFill>
                <a:latin typeface="+mn-ea"/>
              </a:rPr>
              <a:t>]=a[0];</a:t>
            </a:r>
          </a:p>
          <a:p>
            <a:pPr marL="180000">
              <a:lnSpc>
                <a:spcPct val="150000"/>
              </a:lnSpc>
            </a:pPr>
            <a:r>
              <a:rPr lang="da-DK" altLang="ko-KR" sz="1600" b="1" dirty="0" smtClean="0">
                <a:solidFill>
                  <a:schemeClr val="tx1"/>
                </a:solidFill>
                <a:latin typeface="+mn-ea"/>
              </a:rPr>
              <a:t>a[0</a:t>
            </a:r>
            <a:r>
              <a:rPr lang="da-DK" altLang="ko-KR" sz="1600" b="1" dirty="0">
                <a:solidFill>
                  <a:schemeClr val="tx1"/>
                </a:solidFill>
                <a:latin typeface="+mn-ea"/>
              </a:rPr>
              <a:t>] = temp</a:t>
            </a:r>
            <a:r>
              <a:rPr lang="da-DK" altLang="ko-KR" sz="1600" b="1" dirty="0" smtClean="0">
                <a:solidFill>
                  <a:schemeClr val="tx1"/>
                </a:solidFill>
                <a:latin typeface="+mn-ea"/>
              </a:rPr>
              <a:t>;</a:t>
            </a:r>
            <a:endParaRPr lang="da-DK" altLang="ko-KR" sz="1600" b="1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8719993" y="6237312"/>
            <a:ext cx="67197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b="1" dirty="0" smtClean="0">
                <a:solidFill>
                  <a:srgbClr val="FF0000"/>
                </a:solidFill>
              </a:rPr>
              <a:t>(</a:t>
            </a:r>
            <a:r>
              <a:rPr lang="ko-KR" altLang="en-US" b="1" dirty="0" smtClean="0">
                <a:solidFill>
                  <a:srgbClr val="FF0000"/>
                </a:solidFill>
              </a:rPr>
              <a:t>계속</a:t>
            </a:r>
            <a:r>
              <a:rPr lang="en-US" altLang="ko-KR" b="1" dirty="0" smtClean="0">
                <a:solidFill>
                  <a:srgbClr val="FF0000"/>
                </a:solidFill>
              </a:rPr>
              <a:t>)</a:t>
            </a:r>
            <a:endParaRPr lang="ko-KR" altLang="en-US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7722965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Box 4"/>
          <p:cNvSpPr txBox="1">
            <a:spLocks noChangeArrowheads="1"/>
          </p:cNvSpPr>
          <p:nvPr/>
        </p:nvSpPr>
        <p:spPr bwMode="auto">
          <a:xfrm>
            <a:off x="174948" y="1004692"/>
            <a:ext cx="10009112" cy="37394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142875" latinLnBrk="1">
              <a:spcBef>
                <a:spcPct val="20000"/>
              </a:spcBef>
              <a:buFont typeface="Arial" charset="0"/>
              <a:buChar char="•"/>
              <a:tabLst>
                <a:tab pos="0" algn="l"/>
              </a:tabLst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defTabSz="142875" latinLnBrk="1">
              <a:spcBef>
                <a:spcPct val="20000"/>
              </a:spcBef>
              <a:buFont typeface="Arial" charset="0"/>
              <a:buChar char="–"/>
              <a:tabLst>
                <a:tab pos="0" algn="l"/>
              </a:tabLst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defTabSz="142875" latinLnBrk="1">
              <a:spcBef>
                <a:spcPct val="20000"/>
              </a:spcBef>
              <a:buFont typeface="Arial" charset="0"/>
              <a:buChar char="•"/>
              <a:tabLst>
                <a:tab pos="0" algn="l"/>
              </a:tabLst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defTabSz="142875" latinLnBrk="1">
              <a:spcBef>
                <a:spcPct val="20000"/>
              </a:spcBef>
              <a:buFont typeface="Arial" charset="0"/>
              <a:buChar char="–"/>
              <a:tabLst>
                <a:tab pos="0" algn="l"/>
              </a:tabLst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defTabSz="142875" latinLnBrk="1">
              <a:spcBef>
                <a:spcPct val="20000"/>
              </a:spcBef>
              <a:buFont typeface="Arial" charset="0"/>
              <a:buChar char="»"/>
              <a:tabLst>
                <a:tab pos="0" algn="l"/>
              </a:tabLst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defTabSz="14287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0" algn="l"/>
              </a:tabLst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defTabSz="14287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0" algn="l"/>
              </a:tabLst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defTabSz="14287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0" algn="l"/>
              </a:tabLst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defTabSz="14287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0" algn="l"/>
              </a:tabLst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marL="342900" indent="-342900">
              <a:lnSpc>
                <a:spcPct val="150000"/>
              </a:lnSpc>
              <a:buClr>
                <a:srgbClr val="FF0000"/>
              </a:buClr>
              <a:buFont typeface="Brush Script MT" panose="03060802040406070304" pitchFamily="66" charset="0"/>
              <a:buChar char="O"/>
            </a:pPr>
            <a:r>
              <a:rPr lang="ko-KR" altLang="en-US" sz="1800" b="1" dirty="0" smtClean="0"/>
              <a:t>소스</a:t>
            </a:r>
            <a:r>
              <a:rPr lang="en-US" altLang="ko-KR" sz="1800" b="1" dirty="0" smtClean="0"/>
              <a:t> </a:t>
            </a:r>
            <a:r>
              <a:rPr lang="ko-KR" altLang="en-US" sz="1800" b="1" dirty="0" smtClean="0"/>
              <a:t>프로그램</a:t>
            </a:r>
            <a:r>
              <a:rPr lang="en-US" altLang="ko-KR" sz="1800" b="1" dirty="0" smtClean="0"/>
              <a:t/>
            </a:r>
            <a:br>
              <a:rPr lang="en-US" altLang="ko-KR" sz="1800" b="1" dirty="0" smtClean="0"/>
            </a:br>
            <a:r>
              <a:rPr lang="en-US" altLang="ko-KR" sz="1800" b="1" dirty="0" smtClean="0"/>
              <a:t/>
            </a:r>
            <a:br>
              <a:rPr lang="en-US" altLang="ko-KR" sz="1800" b="1" dirty="0" smtClean="0"/>
            </a:br>
            <a:r>
              <a:rPr lang="en-US" altLang="ko-KR" sz="1800" b="1" dirty="0" smtClean="0"/>
              <a:t/>
            </a:r>
            <a:br>
              <a:rPr lang="en-US" altLang="ko-KR" sz="1800" b="1" dirty="0" smtClean="0"/>
            </a:br>
            <a:r>
              <a:rPr lang="en-US" altLang="ko-KR" sz="1800" b="1" dirty="0" smtClean="0"/>
              <a:t/>
            </a:r>
            <a:br>
              <a:rPr lang="en-US" altLang="ko-KR" sz="1800" b="1" dirty="0" smtClean="0"/>
            </a:br>
            <a:r>
              <a:rPr lang="en-US" altLang="ko-KR" sz="1800" b="1" dirty="0" smtClean="0"/>
              <a:t/>
            </a:r>
            <a:br>
              <a:rPr lang="en-US" altLang="ko-KR" sz="1800" b="1" dirty="0" smtClean="0"/>
            </a:br>
            <a:r>
              <a:rPr lang="en-US" altLang="ko-KR" sz="1800" b="1" dirty="0" smtClean="0"/>
              <a:t/>
            </a:r>
            <a:br>
              <a:rPr lang="en-US" altLang="ko-KR" sz="1800" b="1" dirty="0" smtClean="0"/>
            </a:br>
            <a:r>
              <a:rPr lang="en-US" altLang="ko-KR" sz="1800" b="1" dirty="0" smtClean="0"/>
              <a:t/>
            </a:r>
            <a:br>
              <a:rPr lang="en-US" altLang="ko-KR" sz="1800" b="1" dirty="0" smtClean="0"/>
            </a:br>
            <a:r>
              <a:rPr lang="ko-KR" altLang="en-US" sz="1600" b="1" dirty="0" smtClean="0"/>
              <a:t>가장 작은 값을 갖는 원소의 첨자를 찾아 </a:t>
            </a:r>
            <a:r>
              <a:rPr lang="en-US" altLang="ko-KR" sz="1600" b="1" dirty="0" smtClean="0"/>
              <a:t>a[0]</a:t>
            </a:r>
            <a:r>
              <a:rPr lang="ko-KR" altLang="en-US" sz="1600" b="1" dirty="0" smtClean="0"/>
              <a:t>의 값과 서로 교환하는 방법이다</a:t>
            </a:r>
            <a:r>
              <a:rPr lang="en-US" altLang="ko-KR" sz="1600" b="1" dirty="0" smtClean="0"/>
              <a:t>.  </a:t>
            </a:r>
            <a:r>
              <a:rPr lang="ko-KR" altLang="en-US" sz="1600" b="1" dirty="0" smtClean="0"/>
              <a:t>따라서</a:t>
            </a:r>
            <a:r>
              <a:rPr lang="en-US" altLang="ko-KR" sz="1600" b="1" dirty="0" smtClean="0"/>
              <a:t>, </a:t>
            </a:r>
            <a:r>
              <a:rPr lang="ko-KR" altLang="en-US" sz="1600" b="1" dirty="0" smtClean="0"/>
              <a:t>배열의 모든 </a:t>
            </a:r>
            <a:r>
              <a:rPr lang="en-US" altLang="ko-KR" sz="1600" b="1" dirty="0" smtClean="0"/>
              <a:t/>
            </a:r>
            <a:br>
              <a:rPr lang="en-US" altLang="ko-KR" sz="1600" b="1" dirty="0" smtClean="0"/>
            </a:br>
            <a:r>
              <a:rPr lang="ko-KR" altLang="en-US" sz="1600" b="1" dirty="0" smtClean="0"/>
              <a:t>원소를 비교해가며 가장 작은 값을 갖는 원소의 첨자를 알아야 한다</a:t>
            </a:r>
            <a:r>
              <a:rPr lang="en-US" altLang="ko-KR" sz="1600" b="1" dirty="0" smtClean="0"/>
              <a:t>.  </a:t>
            </a:r>
            <a:r>
              <a:rPr lang="ko-KR" altLang="en-US" sz="1600" b="1" dirty="0" smtClean="0"/>
              <a:t> </a:t>
            </a:r>
            <a:endParaRPr lang="en-US" altLang="ko-KR" sz="1600" b="1" dirty="0" smtClean="0">
              <a:solidFill>
                <a:srgbClr val="FF0000"/>
              </a:solidFill>
              <a:latin typeface="+mn-ea"/>
              <a:ea typeface="+mn-ea"/>
              <a:cs typeface="Tahoma" pitchFamily="34" charset="0"/>
            </a:endParaRPr>
          </a:p>
        </p:txBody>
      </p:sp>
      <p:sp>
        <p:nvSpPr>
          <p:cNvPr id="17" name="제목 16"/>
          <p:cNvSpPr>
            <a:spLocks noGrp="1"/>
          </p:cNvSpPr>
          <p:nvPr>
            <p:ph type="title"/>
          </p:nvPr>
        </p:nvSpPr>
        <p:spPr>
          <a:xfrm>
            <a:off x="742950" y="201890"/>
            <a:ext cx="1336904" cy="369332"/>
          </a:xfrm>
        </p:spPr>
        <p:txBody>
          <a:bodyPr/>
          <a:lstStyle/>
          <a:p>
            <a:pPr>
              <a:defRPr/>
            </a:pPr>
            <a:r>
              <a:rPr lang="ko-KR" altLang="en-US" dirty="0" smtClean="0"/>
              <a:t> 선택정렬</a:t>
            </a:r>
            <a:endParaRPr lang="ko-KR" altLang="en-US" dirty="0"/>
          </a:p>
        </p:txBody>
      </p:sp>
      <p:sp>
        <p:nvSpPr>
          <p:cNvPr id="5" name="직사각형 4"/>
          <p:cNvSpPr/>
          <p:nvPr/>
        </p:nvSpPr>
        <p:spPr>
          <a:xfrm>
            <a:off x="770854" y="1556792"/>
            <a:ext cx="8621117" cy="1977804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80000">
              <a:lnSpc>
                <a:spcPct val="150000"/>
              </a:lnSpc>
            </a:pPr>
            <a:r>
              <a:rPr lang="da-DK" altLang="ko-KR" sz="1600" b="1" dirty="0" smtClean="0">
                <a:solidFill>
                  <a:schemeClr val="tx1"/>
                </a:solidFill>
                <a:latin typeface="+mn-ea"/>
              </a:rPr>
              <a:t>document.write</a:t>
            </a:r>
            <a:r>
              <a:rPr lang="da-DK" altLang="ko-KR" sz="1600" b="1" dirty="0">
                <a:solidFill>
                  <a:schemeClr val="tx1"/>
                </a:solidFill>
                <a:latin typeface="+mn-ea"/>
              </a:rPr>
              <a:t>("&lt;BR&gt;");</a:t>
            </a:r>
          </a:p>
          <a:p>
            <a:pPr marL="180000">
              <a:lnSpc>
                <a:spcPct val="150000"/>
              </a:lnSpc>
            </a:pPr>
            <a:r>
              <a:rPr lang="da-DK" altLang="ko-KR" sz="1600" b="1" dirty="0" smtClean="0">
                <a:solidFill>
                  <a:schemeClr val="tx1"/>
                </a:solidFill>
                <a:latin typeface="+mn-ea"/>
              </a:rPr>
              <a:t>document.write</a:t>
            </a:r>
            <a:r>
              <a:rPr lang="da-DK" altLang="ko-KR" sz="1600" b="1" dirty="0">
                <a:solidFill>
                  <a:schemeClr val="tx1"/>
                </a:solidFill>
                <a:latin typeface="+mn-ea"/>
              </a:rPr>
              <a:t>("</a:t>
            </a:r>
            <a:r>
              <a:rPr lang="ko-KR" altLang="en-US" sz="1600" b="1" dirty="0">
                <a:solidFill>
                  <a:schemeClr val="tx1"/>
                </a:solidFill>
                <a:latin typeface="+mn-ea"/>
              </a:rPr>
              <a:t>수행 후 </a:t>
            </a:r>
            <a:r>
              <a:rPr lang="en-US" altLang="ko-KR" sz="1600" b="1" dirty="0">
                <a:solidFill>
                  <a:schemeClr val="tx1"/>
                </a:solidFill>
                <a:latin typeface="+mn-ea"/>
              </a:rPr>
              <a:t>: ");</a:t>
            </a:r>
          </a:p>
          <a:p>
            <a:pPr marL="180000">
              <a:lnSpc>
                <a:spcPct val="150000"/>
              </a:lnSpc>
            </a:pPr>
            <a:r>
              <a:rPr lang="da-DK" altLang="ko-KR" sz="1600" b="1" dirty="0" smtClean="0">
                <a:solidFill>
                  <a:schemeClr val="tx1"/>
                </a:solidFill>
                <a:latin typeface="+mn-ea"/>
              </a:rPr>
              <a:t>for(i=0</a:t>
            </a:r>
            <a:r>
              <a:rPr lang="da-DK" altLang="ko-KR" sz="1600" b="1" dirty="0">
                <a:solidFill>
                  <a:schemeClr val="tx1"/>
                </a:solidFill>
                <a:latin typeface="+mn-ea"/>
              </a:rPr>
              <a:t>; i&lt;a.length; i++) {</a:t>
            </a:r>
          </a:p>
          <a:p>
            <a:pPr marL="180000">
              <a:lnSpc>
                <a:spcPct val="150000"/>
              </a:lnSpc>
            </a:pPr>
            <a:r>
              <a:rPr lang="da-DK" altLang="ko-KR" sz="1600" b="1" dirty="0">
                <a:solidFill>
                  <a:schemeClr val="tx1"/>
                </a:solidFill>
                <a:latin typeface="+mn-ea"/>
              </a:rPr>
              <a:t>	document.write(a[i] + "&amp;nbsp;&amp;nbsp;&amp;nbsp;");</a:t>
            </a:r>
          </a:p>
          <a:p>
            <a:pPr marL="180000">
              <a:lnSpc>
                <a:spcPct val="150000"/>
              </a:lnSpc>
            </a:pPr>
            <a:r>
              <a:rPr lang="da-DK" altLang="ko-KR" sz="1600" b="1" dirty="0" smtClean="0">
                <a:solidFill>
                  <a:schemeClr val="tx1"/>
                </a:solidFill>
                <a:latin typeface="+mn-ea"/>
              </a:rPr>
              <a:t>}</a:t>
            </a:r>
            <a:endParaRPr lang="ko-KR" altLang="en-US" sz="1600" b="1" dirty="0">
              <a:solidFill>
                <a:schemeClr val="tx1"/>
              </a:solidFill>
              <a:latin typeface="+mn-ea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5708" y="2852936"/>
            <a:ext cx="2952328" cy="465636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graphicFrame>
        <p:nvGraphicFramePr>
          <p:cNvPr id="8" name="표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31000036"/>
              </p:ext>
            </p:extLst>
          </p:nvPr>
        </p:nvGraphicFramePr>
        <p:xfrm>
          <a:off x="1687116" y="5215483"/>
          <a:ext cx="6336704" cy="877813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92088"/>
                <a:gridCol w="792088"/>
                <a:gridCol w="792088"/>
                <a:gridCol w="792088"/>
                <a:gridCol w="792088"/>
                <a:gridCol w="792088"/>
                <a:gridCol w="792088"/>
                <a:gridCol w="792088"/>
              </a:tblGrid>
              <a:tr h="517773">
                <a:tc>
                  <a:txBody>
                    <a:bodyPr/>
                    <a:lstStyle/>
                    <a:p>
                      <a:pPr algn="ctr"/>
                      <a:r>
                        <a:rPr lang="en-US" altLang="ko-KR" dirty="0" smtClean="0"/>
                        <a:t>67</a:t>
                      </a:r>
                      <a:endParaRPr lang="ko-KR" altLang="en-US" dirty="0"/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dirty="0" smtClean="0"/>
                        <a:t>54</a:t>
                      </a:r>
                      <a:endParaRPr lang="ko-KR" altLang="en-US" dirty="0"/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dirty="0" smtClean="0"/>
                        <a:t>86</a:t>
                      </a:r>
                      <a:endParaRPr lang="ko-KR" altLang="en-US" dirty="0"/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dirty="0" smtClean="0"/>
                        <a:t>32</a:t>
                      </a:r>
                      <a:endParaRPr lang="ko-KR" altLang="en-US" dirty="0"/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dirty="0" smtClean="0"/>
                        <a:t>21</a:t>
                      </a:r>
                      <a:endParaRPr lang="ko-KR" altLang="en-US" dirty="0"/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dirty="0" smtClean="0"/>
                        <a:t>18</a:t>
                      </a:r>
                      <a:endParaRPr lang="ko-KR" altLang="en-US" dirty="0"/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dirty="0" smtClean="0"/>
                        <a:t>29</a:t>
                      </a:r>
                      <a:endParaRPr lang="ko-KR" altLang="en-US" dirty="0"/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dirty="0" smtClean="0"/>
                        <a:t>45</a:t>
                      </a:r>
                      <a:endParaRPr lang="ko-KR" altLang="en-US" dirty="0"/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36004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a[0]</a:t>
                      </a:r>
                      <a:endParaRPr lang="ko-KR" altLang="en-US" sz="16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600" dirty="0" smtClean="0"/>
                        <a:t>a[1]</a:t>
                      </a:r>
                      <a:endParaRPr lang="ko-KR" altLang="en-US" sz="1600" dirty="0" smtClean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 smtClean="0"/>
                        <a:t>a[2]</a:t>
                      </a:r>
                      <a:endParaRPr lang="ko-KR" altLang="en-US" sz="16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600" dirty="0" smtClean="0"/>
                        <a:t>a[3]</a:t>
                      </a:r>
                      <a:endParaRPr lang="ko-KR" altLang="en-US" sz="1600" dirty="0" smtClean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600" dirty="0" smtClean="0"/>
                        <a:t>a[4]</a:t>
                      </a:r>
                      <a:endParaRPr lang="ko-KR" altLang="en-US" sz="1600" dirty="0" smtClean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600" dirty="0" smtClean="0"/>
                        <a:t>a[</a:t>
                      </a:r>
                      <a:r>
                        <a:rPr lang="en-US" altLang="ko-KR" sz="1600" b="1" dirty="0" smtClean="0">
                          <a:solidFill>
                            <a:srgbClr val="FF3333"/>
                          </a:solidFill>
                        </a:rPr>
                        <a:t>5</a:t>
                      </a:r>
                      <a:r>
                        <a:rPr lang="en-US" altLang="ko-KR" sz="1600" dirty="0" smtClean="0"/>
                        <a:t>]</a:t>
                      </a:r>
                      <a:endParaRPr lang="ko-KR" altLang="en-US" sz="1600" dirty="0" smtClean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600" dirty="0" smtClean="0"/>
                        <a:t>a[6]</a:t>
                      </a:r>
                      <a:endParaRPr lang="ko-KR" altLang="en-US" sz="1600" dirty="0" smtClean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600" dirty="0" smtClean="0"/>
                        <a:t>a[7]</a:t>
                      </a:r>
                      <a:endParaRPr lang="ko-KR" altLang="en-US" sz="1600" dirty="0" smtClean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cxnSp>
        <p:nvCxnSpPr>
          <p:cNvPr id="9" name="직선 연결선 8"/>
          <p:cNvCxnSpPr/>
          <p:nvPr/>
        </p:nvCxnSpPr>
        <p:spPr>
          <a:xfrm>
            <a:off x="2109639" y="4878685"/>
            <a:ext cx="3907482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직선 화살표 연결선 10"/>
          <p:cNvCxnSpPr/>
          <p:nvPr/>
        </p:nvCxnSpPr>
        <p:spPr>
          <a:xfrm>
            <a:off x="2119164" y="4869160"/>
            <a:ext cx="0" cy="360040"/>
          </a:xfrm>
          <a:prstGeom prst="straightConnector1">
            <a:avLst/>
          </a:prstGeom>
          <a:ln w="38100"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직선 화살표 연결선 14"/>
          <p:cNvCxnSpPr/>
          <p:nvPr/>
        </p:nvCxnSpPr>
        <p:spPr>
          <a:xfrm>
            <a:off x="6017121" y="4859635"/>
            <a:ext cx="0" cy="360040"/>
          </a:xfrm>
          <a:prstGeom prst="straightConnector1">
            <a:avLst/>
          </a:prstGeom>
          <a:ln w="38100"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36954067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제목 16"/>
          <p:cNvSpPr>
            <a:spLocks noGrp="1"/>
          </p:cNvSpPr>
          <p:nvPr>
            <p:ph type="title"/>
          </p:nvPr>
        </p:nvSpPr>
        <p:spPr>
          <a:xfrm>
            <a:off x="742950" y="201890"/>
            <a:ext cx="1336904" cy="369332"/>
          </a:xfrm>
        </p:spPr>
        <p:txBody>
          <a:bodyPr/>
          <a:lstStyle/>
          <a:p>
            <a:pPr>
              <a:defRPr/>
            </a:pPr>
            <a:r>
              <a:rPr lang="ko-KR" altLang="en-US" dirty="0" smtClean="0"/>
              <a:t> 선택정렬</a:t>
            </a:r>
            <a:endParaRPr lang="ko-KR" altLang="en-US" dirty="0"/>
          </a:p>
        </p:txBody>
      </p:sp>
      <p:grpSp>
        <p:nvGrpSpPr>
          <p:cNvPr id="4" name="그룹 3"/>
          <p:cNvGrpSpPr/>
          <p:nvPr/>
        </p:nvGrpSpPr>
        <p:grpSpPr>
          <a:xfrm>
            <a:off x="1668735" y="1174626"/>
            <a:ext cx="6715125" cy="5255468"/>
            <a:chOff x="1399084" y="1080914"/>
            <a:chExt cx="6715125" cy="5255468"/>
          </a:xfrm>
        </p:grpSpPr>
        <p:pic>
          <p:nvPicPr>
            <p:cNvPr id="2050" name="Picture 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99084" y="1080914"/>
              <a:ext cx="6715125" cy="4686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52" name="Picture 4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04417" y="5517232"/>
              <a:ext cx="6657975" cy="8191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6" name="TextBox 4"/>
          <p:cNvSpPr txBox="1">
            <a:spLocks noChangeArrowheads="1"/>
          </p:cNvSpPr>
          <p:nvPr/>
        </p:nvSpPr>
        <p:spPr bwMode="auto">
          <a:xfrm>
            <a:off x="174948" y="859954"/>
            <a:ext cx="10009112" cy="4542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142875" latinLnBrk="1">
              <a:spcBef>
                <a:spcPct val="20000"/>
              </a:spcBef>
              <a:buFont typeface="Arial" charset="0"/>
              <a:buChar char="•"/>
              <a:tabLst>
                <a:tab pos="0" algn="l"/>
              </a:tabLst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defTabSz="142875" latinLnBrk="1">
              <a:spcBef>
                <a:spcPct val="20000"/>
              </a:spcBef>
              <a:buFont typeface="Arial" charset="0"/>
              <a:buChar char="–"/>
              <a:tabLst>
                <a:tab pos="0" algn="l"/>
              </a:tabLst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defTabSz="142875" latinLnBrk="1">
              <a:spcBef>
                <a:spcPct val="20000"/>
              </a:spcBef>
              <a:buFont typeface="Arial" charset="0"/>
              <a:buChar char="•"/>
              <a:tabLst>
                <a:tab pos="0" algn="l"/>
              </a:tabLst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defTabSz="142875" latinLnBrk="1">
              <a:spcBef>
                <a:spcPct val="20000"/>
              </a:spcBef>
              <a:buFont typeface="Arial" charset="0"/>
              <a:buChar char="–"/>
              <a:tabLst>
                <a:tab pos="0" algn="l"/>
              </a:tabLst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defTabSz="142875" latinLnBrk="1">
              <a:spcBef>
                <a:spcPct val="20000"/>
              </a:spcBef>
              <a:buFont typeface="Arial" charset="0"/>
              <a:buChar char="»"/>
              <a:tabLst>
                <a:tab pos="0" algn="l"/>
              </a:tabLst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defTabSz="14287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0" algn="l"/>
              </a:tabLst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defTabSz="14287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0" algn="l"/>
              </a:tabLst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defTabSz="14287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0" algn="l"/>
              </a:tabLst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defTabSz="142875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0" algn="l"/>
              </a:tabLst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marL="342900" indent="-342900">
              <a:lnSpc>
                <a:spcPct val="150000"/>
              </a:lnSpc>
              <a:buClr>
                <a:srgbClr val="FF0000"/>
              </a:buClr>
              <a:buFont typeface="Brush Script MT" panose="03060802040406070304" pitchFamily="66" charset="0"/>
              <a:buChar char="O"/>
            </a:pPr>
            <a:r>
              <a:rPr lang="ko-KR" altLang="en-US" sz="1800" b="1" dirty="0" smtClean="0"/>
              <a:t>수행 과정</a:t>
            </a:r>
            <a:endParaRPr lang="en-US" altLang="ko-KR" sz="1600" b="1" dirty="0" smtClean="0">
              <a:solidFill>
                <a:srgbClr val="FF0000"/>
              </a:solidFill>
              <a:latin typeface="+mn-ea"/>
              <a:ea typeface="+mn-ea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12675140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MC_mCare_Flow_Screen_Rev.1.2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디자인 사용자 지정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테마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테마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48039</TotalTime>
  <Words>2521</Words>
  <Application>Microsoft Office PowerPoint</Application>
  <PresentationFormat>35mm 슬라이드</PresentationFormat>
  <Paragraphs>641</Paragraphs>
  <Slides>50</Slides>
  <Notes>40</Notes>
  <HiddenSlides>0</HiddenSlides>
  <MMClips>0</MMClips>
  <ScaleCrop>false</ScaleCrop>
  <HeadingPairs>
    <vt:vector size="4" baseType="variant">
      <vt:variant>
        <vt:lpstr>테마</vt:lpstr>
      </vt:variant>
      <vt:variant>
        <vt:i4>2</vt:i4>
      </vt:variant>
      <vt:variant>
        <vt:lpstr>슬라이드 제목</vt:lpstr>
      </vt:variant>
      <vt:variant>
        <vt:i4>50</vt:i4>
      </vt:variant>
    </vt:vector>
  </HeadingPairs>
  <TitlesOfParts>
    <vt:vector size="52" baseType="lpstr">
      <vt:lpstr>SMC_mCare_Flow_Screen_Rev.1.2</vt:lpstr>
      <vt:lpstr>디자인 사용자 지정</vt:lpstr>
      <vt:lpstr>PowerPoint 프레젠테이션</vt:lpstr>
      <vt:lpstr>이번 장에서는 무엇을 다룰까요?</vt:lpstr>
      <vt:lpstr>PowerPoint 프레젠테이션</vt:lpstr>
      <vt:lpstr>PowerPoint 프레젠테이션</vt:lpstr>
      <vt:lpstr> 정렬</vt:lpstr>
      <vt:lpstr> 선택정렬</vt:lpstr>
      <vt:lpstr> 선택정렬</vt:lpstr>
      <vt:lpstr> 선택정렬</vt:lpstr>
      <vt:lpstr> 선택정렬</vt:lpstr>
      <vt:lpstr> 선택정렬</vt:lpstr>
      <vt:lpstr> 선택정렬</vt:lpstr>
      <vt:lpstr> 선택정렬</vt:lpstr>
      <vt:lpstr> 선택정렬</vt:lpstr>
      <vt:lpstr> 선택정렬</vt:lpstr>
      <vt:lpstr> 선택정렬</vt:lpstr>
      <vt:lpstr> 선택정렬</vt:lpstr>
      <vt:lpstr> 버블정렬</vt:lpstr>
      <vt:lpstr> 버블정렬</vt:lpstr>
      <vt:lpstr> 버블정렬</vt:lpstr>
      <vt:lpstr> 버블정렬</vt:lpstr>
      <vt:lpstr> 버블정렬</vt:lpstr>
      <vt:lpstr> 버블정렬</vt:lpstr>
      <vt:lpstr> 버블정렬</vt:lpstr>
      <vt:lpstr> 버블정렬</vt:lpstr>
      <vt:lpstr>PowerPoint 프레젠테이션</vt:lpstr>
      <vt:lpstr> 2차원 배열</vt:lpstr>
      <vt:lpstr> 2차원 배열</vt:lpstr>
      <vt:lpstr> 2차원 배열</vt:lpstr>
      <vt:lpstr> 2차원 배열</vt:lpstr>
      <vt:lpstr> 2차원 배열</vt:lpstr>
      <vt:lpstr> 2차원 배열</vt:lpstr>
      <vt:lpstr> 2차원 배열</vt:lpstr>
      <vt:lpstr> 2차원 배열</vt:lpstr>
      <vt:lpstr> 2차원 배열</vt:lpstr>
      <vt:lpstr> 2차원 배열</vt:lpstr>
      <vt:lpstr>PowerPoint 프레젠테이션</vt:lpstr>
      <vt:lpstr> 제출문제</vt:lpstr>
      <vt:lpstr> 제출문제</vt:lpstr>
      <vt:lpstr> 제출문제</vt:lpstr>
      <vt:lpstr> 제출문제</vt:lpstr>
      <vt:lpstr> 제출문제</vt:lpstr>
      <vt:lpstr> 제출문제</vt:lpstr>
      <vt:lpstr> 제출문제</vt:lpstr>
      <vt:lpstr> 제출문제</vt:lpstr>
      <vt:lpstr> 제출문제</vt:lpstr>
      <vt:lpstr> 제출문제</vt:lpstr>
      <vt:lpstr> 제출문제</vt:lpstr>
      <vt:lpstr> 제출문제</vt:lpstr>
      <vt:lpstr> 제출문제</vt:lpstr>
      <vt:lpstr>토론 및 질문하기</vt:lpstr>
    </vt:vector>
  </TitlesOfParts>
  <Manager>Mike</Manager>
  <Company>UbiWare Inc.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DoItAndroidAppProgramming</dc:title>
  <dc:subject>Lecture Notes</dc:subject>
  <dc:creator>Mike</dc:creator>
  <cp:lastModifiedBy>Lapin</cp:lastModifiedBy>
  <cp:revision>3963</cp:revision>
  <dcterms:modified xsi:type="dcterms:W3CDTF">2017-05-10T17:42:16Z</dcterms:modified>
</cp:coreProperties>
</file>